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303" r:id="rId6"/>
    <p:sldId id="302" r:id="rId7"/>
    <p:sldId id="316" r:id="rId8"/>
    <p:sldId id="315" r:id="rId9"/>
    <p:sldId id="314" r:id="rId10"/>
    <p:sldId id="317" r:id="rId11"/>
    <p:sldId id="313" r:id="rId12"/>
    <p:sldId id="320" r:id="rId13"/>
    <p:sldId id="319" r:id="rId14"/>
    <p:sldId id="321" r:id="rId15"/>
    <p:sldId id="323" r:id="rId16"/>
    <p:sldId id="322" r:id="rId17"/>
    <p:sldId id="318" r:id="rId18"/>
    <p:sldId id="326" r:id="rId19"/>
    <p:sldId id="325" r:id="rId20"/>
    <p:sldId id="329" r:id="rId21"/>
    <p:sldId id="328" r:id="rId22"/>
    <p:sldId id="327" r:id="rId23"/>
    <p:sldId id="331" r:id="rId24"/>
    <p:sldId id="3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DB0AD-CFB3-45DD-9B03-8023F8AD9437}" v="654" dt="2025-04-12T11:34:22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01"/>
  </p:normalViewPr>
  <p:slideViewPr>
    <p:cSldViewPr>
      <p:cViewPr>
        <p:scale>
          <a:sx n="67" d="100"/>
          <a:sy n="67" d="100"/>
        </p:scale>
        <p:origin x="604" y="84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an Zine" userId="0c3b8da9ff15b3e2" providerId="LiveId" clId="{9A0DB0AD-CFB3-45DD-9B03-8023F8AD9437}"/>
    <pc:docChg chg="undo redo custSel addSld delSld modSld sldOrd">
      <pc:chgData name="Nutan Zine" userId="0c3b8da9ff15b3e2" providerId="LiveId" clId="{9A0DB0AD-CFB3-45DD-9B03-8023F8AD9437}" dt="2025-04-12T11:36:21.055" v="4497" actId="14100"/>
      <pc:docMkLst>
        <pc:docMk/>
      </pc:docMkLst>
      <pc:sldChg chg="modSp mod">
        <pc:chgData name="Nutan Zine" userId="0c3b8da9ff15b3e2" providerId="LiveId" clId="{9A0DB0AD-CFB3-45DD-9B03-8023F8AD9437}" dt="2025-04-11T18:46:59.944" v="1773" actId="207"/>
        <pc:sldMkLst>
          <pc:docMk/>
          <pc:sldMk cId="2259308896" sldId="256"/>
        </pc:sldMkLst>
        <pc:spChg chg="mod">
          <ac:chgData name="Nutan Zine" userId="0c3b8da9ff15b3e2" providerId="LiveId" clId="{9A0DB0AD-CFB3-45DD-9B03-8023F8AD9437}" dt="2025-04-11T18:46:59.944" v="1773" actId="207"/>
          <ac:spMkLst>
            <pc:docMk/>
            <pc:sldMk cId="2259308896" sldId="256"/>
            <ac:spMk id="2" creationId="{51DF3D98-3C30-4CFC-8643-C81E829C8C25}"/>
          </ac:spMkLst>
        </pc:spChg>
      </pc:sldChg>
      <pc:sldChg chg="del">
        <pc:chgData name="Nutan Zine" userId="0c3b8da9ff15b3e2" providerId="LiveId" clId="{9A0DB0AD-CFB3-45DD-9B03-8023F8AD9437}" dt="2025-04-12T11:28:57.443" v="4434" actId="2696"/>
        <pc:sldMkLst>
          <pc:docMk/>
          <pc:sldMk cId="3308071976" sldId="280"/>
        </pc:sldMkLst>
      </pc:sldChg>
      <pc:sldChg chg="addSp modSp del mod">
        <pc:chgData name="Nutan Zine" userId="0c3b8da9ff15b3e2" providerId="LiveId" clId="{9A0DB0AD-CFB3-45DD-9B03-8023F8AD9437}" dt="2025-04-12T11:34:37.206" v="4490" actId="2696"/>
        <pc:sldMkLst>
          <pc:docMk/>
          <pc:sldMk cId="627731054" sldId="281"/>
        </pc:sldMkLst>
        <pc:spChg chg="mod">
          <ac:chgData name="Nutan Zine" userId="0c3b8da9ff15b3e2" providerId="LiveId" clId="{9A0DB0AD-CFB3-45DD-9B03-8023F8AD9437}" dt="2025-04-12T11:31:50.009" v="4450" actId="14100"/>
          <ac:spMkLst>
            <pc:docMk/>
            <pc:sldMk cId="627731054" sldId="281"/>
            <ac:spMk id="2" creationId="{51DF3D98-3C30-4CFC-8643-C81E829C8C25}"/>
          </ac:spMkLst>
        </pc:spChg>
        <pc:spChg chg="mod">
          <ac:chgData name="Nutan Zine" userId="0c3b8da9ff15b3e2" providerId="LiveId" clId="{9A0DB0AD-CFB3-45DD-9B03-8023F8AD9437}" dt="2025-04-12T11:29:45.904" v="4447" actId="20577"/>
          <ac:spMkLst>
            <pc:docMk/>
            <pc:sldMk cId="627731054" sldId="281"/>
            <ac:spMk id="3" creationId="{A068D447-28D3-4F5F-B2DC-FD67E9015868}"/>
          </ac:spMkLst>
        </pc:spChg>
        <pc:picChg chg="add mod">
          <ac:chgData name="Nutan Zine" userId="0c3b8da9ff15b3e2" providerId="LiveId" clId="{9A0DB0AD-CFB3-45DD-9B03-8023F8AD9437}" dt="2025-04-12T11:31:50.009" v="4450" actId="14100"/>
          <ac:picMkLst>
            <pc:docMk/>
            <pc:sldMk cId="627731054" sldId="281"/>
            <ac:picMk id="21506" creationId="{7205D4C4-5038-638D-BC83-8345011F4A06}"/>
          </ac:picMkLst>
        </pc:picChg>
      </pc:sldChg>
      <pc:sldChg chg="del">
        <pc:chgData name="Nutan Zine" userId="0c3b8da9ff15b3e2" providerId="LiveId" clId="{9A0DB0AD-CFB3-45DD-9B03-8023F8AD9437}" dt="2025-04-12T11:29:36.431" v="4444" actId="2696"/>
        <pc:sldMkLst>
          <pc:docMk/>
          <pc:sldMk cId="3729241824" sldId="300"/>
        </pc:sldMkLst>
      </pc:sldChg>
      <pc:sldChg chg="del">
        <pc:chgData name="Nutan Zine" userId="0c3b8da9ff15b3e2" providerId="LiveId" clId="{9A0DB0AD-CFB3-45DD-9B03-8023F8AD9437}" dt="2025-04-12T11:29:00.624" v="4435" actId="2696"/>
        <pc:sldMkLst>
          <pc:docMk/>
          <pc:sldMk cId="3054500271" sldId="301"/>
        </pc:sldMkLst>
      </pc:sldChg>
      <pc:sldChg chg="addSp delSp modSp mod">
        <pc:chgData name="Nutan Zine" userId="0c3b8da9ff15b3e2" providerId="LiveId" clId="{9A0DB0AD-CFB3-45DD-9B03-8023F8AD9437}" dt="2025-04-11T16:13:03.084" v="409" actId="113"/>
        <pc:sldMkLst>
          <pc:docMk/>
          <pc:sldMk cId="3307162523" sldId="302"/>
        </pc:sldMkLst>
        <pc:spChg chg="mod">
          <ac:chgData name="Nutan Zine" userId="0c3b8da9ff15b3e2" providerId="LiveId" clId="{9A0DB0AD-CFB3-45DD-9B03-8023F8AD9437}" dt="2025-04-11T15:58:22.491" v="191" actId="1076"/>
          <ac:spMkLst>
            <pc:docMk/>
            <pc:sldMk cId="3307162523" sldId="302"/>
            <ac:spMk id="2" creationId="{70640A05-A075-B6F7-8485-592305845518}"/>
          </ac:spMkLst>
        </pc:spChg>
        <pc:spChg chg="mod">
          <ac:chgData name="Nutan Zine" userId="0c3b8da9ff15b3e2" providerId="LiveId" clId="{9A0DB0AD-CFB3-45DD-9B03-8023F8AD9437}" dt="2025-04-11T16:06:59.418" v="366" actId="1076"/>
          <ac:spMkLst>
            <pc:docMk/>
            <pc:sldMk cId="3307162523" sldId="302"/>
            <ac:spMk id="4" creationId="{25F4EFB8-B32B-E305-CA40-1BDEF9E3C5D6}"/>
          </ac:spMkLst>
        </pc:spChg>
        <pc:spChg chg="mod">
          <ac:chgData name="Nutan Zine" userId="0c3b8da9ff15b3e2" providerId="LiveId" clId="{9A0DB0AD-CFB3-45DD-9B03-8023F8AD9437}" dt="2025-04-11T16:13:03.084" v="409" actId="113"/>
          <ac:spMkLst>
            <pc:docMk/>
            <pc:sldMk cId="3307162523" sldId="302"/>
            <ac:spMk id="5" creationId="{3602EF04-C343-BFD2-AB41-A62063075783}"/>
          </ac:spMkLst>
        </pc:spChg>
        <pc:spChg chg="add">
          <ac:chgData name="Nutan Zine" userId="0c3b8da9ff15b3e2" providerId="LiveId" clId="{9A0DB0AD-CFB3-45DD-9B03-8023F8AD9437}" dt="2025-04-11T15:53:23.602" v="152"/>
          <ac:spMkLst>
            <pc:docMk/>
            <pc:sldMk cId="3307162523" sldId="302"/>
            <ac:spMk id="6" creationId="{567BD990-8A17-E398-E230-1D3D00A653DC}"/>
          </ac:spMkLst>
        </pc:spChg>
        <pc:spChg chg="add">
          <ac:chgData name="Nutan Zine" userId="0c3b8da9ff15b3e2" providerId="LiveId" clId="{9A0DB0AD-CFB3-45DD-9B03-8023F8AD9437}" dt="2025-04-11T15:53:50.941" v="153"/>
          <ac:spMkLst>
            <pc:docMk/>
            <pc:sldMk cId="3307162523" sldId="302"/>
            <ac:spMk id="7" creationId="{4581FE34-B9F3-E8FD-F6DB-52966D6E8D27}"/>
          </ac:spMkLst>
        </pc:spChg>
        <pc:spChg chg="add del mod">
          <ac:chgData name="Nutan Zine" userId="0c3b8da9ff15b3e2" providerId="LiveId" clId="{9A0DB0AD-CFB3-45DD-9B03-8023F8AD9437}" dt="2025-04-11T15:55:03.927" v="167"/>
          <ac:spMkLst>
            <pc:docMk/>
            <pc:sldMk cId="3307162523" sldId="302"/>
            <ac:spMk id="8" creationId="{DEAAEDBA-6A11-36D8-E9A8-86676604814D}"/>
          </ac:spMkLst>
        </pc:spChg>
        <pc:picChg chg="add mod">
          <ac:chgData name="Nutan Zine" userId="0c3b8da9ff15b3e2" providerId="LiveId" clId="{9A0DB0AD-CFB3-45DD-9B03-8023F8AD9437}" dt="2025-04-11T16:08:19.961" v="373" actId="14100"/>
          <ac:picMkLst>
            <pc:docMk/>
            <pc:sldMk cId="3307162523" sldId="302"/>
            <ac:picMk id="3077" creationId="{1D1722FA-17A1-16B9-F807-1DC921434070}"/>
          </ac:picMkLst>
        </pc:picChg>
        <pc:picChg chg="add mod">
          <ac:chgData name="Nutan Zine" userId="0c3b8da9ff15b3e2" providerId="LiveId" clId="{9A0DB0AD-CFB3-45DD-9B03-8023F8AD9437}" dt="2025-04-11T16:09:10.022" v="381" actId="14100"/>
          <ac:picMkLst>
            <pc:docMk/>
            <pc:sldMk cId="3307162523" sldId="302"/>
            <ac:picMk id="3079" creationId="{1CC5BCA1-9F8B-1C33-AD79-CFB3D0218C21}"/>
          </ac:picMkLst>
        </pc:picChg>
        <pc:picChg chg="add mod">
          <ac:chgData name="Nutan Zine" userId="0c3b8da9ff15b3e2" providerId="LiveId" clId="{9A0DB0AD-CFB3-45DD-9B03-8023F8AD9437}" dt="2025-04-11T16:09:53.618" v="388" actId="14100"/>
          <ac:picMkLst>
            <pc:docMk/>
            <pc:sldMk cId="3307162523" sldId="302"/>
            <ac:picMk id="3081" creationId="{B2992178-8999-5E0E-A7E2-892AE67956AE}"/>
          </ac:picMkLst>
        </pc:picChg>
      </pc:sldChg>
      <pc:sldChg chg="addSp delSp modSp mod ord">
        <pc:chgData name="Nutan Zine" userId="0c3b8da9ff15b3e2" providerId="LiveId" clId="{9A0DB0AD-CFB3-45DD-9B03-8023F8AD9437}" dt="2025-04-11T18:46:15.241" v="1771" actId="14100"/>
        <pc:sldMkLst>
          <pc:docMk/>
          <pc:sldMk cId="4220525341" sldId="303"/>
        </pc:sldMkLst>
        <pc:spChg chg="mod">
          <ac:chgData name="Nutan Zine" userId="0c3b8da9ff15b3e2" providerId="LiveId" clId="{9A0DB0AD-CFB3-45DD-9B03-8023F8AD9437}" dt="2025-04-11T15:43:47.546" v="102" actId="14100"/>
          <ac:spMkLst>
            <pc:docMk/>
            <pc:sldMk cId="4220525341" sldId="303"/>
            <ac:spMk id="2" creationId="{6B4F370C-18BC-A752-2980-6309F5D7DC43}"/>
          </ac:spMkLst>
        </pc:spChg>
        <pc:spChg chg="mod">
          <ac:chgData name="Nutan Zine" userId="0c3b8da9ff15b3e2" providerId="LiveId" clId="{9A0DB0AD-CFB3-45DD-9B03-8023F8AD9437}" dt="2025-04-11T15:44:48.265" v="111" actId="14100"/>
          <ac:spMkLst>
            <pc:docMk/>
            <pc:sldMk cId="4220525341" sldId="303"/>
            <ac:spMk id="3" creationId="{F0986A75-51DF-087B-EE6E-0899D0826DFB}"/>
          </ac:spMkLst>
        </pc:spChg>
        <pc:spChg chg="mod">
          <ac:chgData name="Nutan Zine" userId="0c3b8da9ff15b3e2" providerId="LiveId" clId="{9A0DB0AD-CFB3-45DD-9B03-8023F8AD9437}" dt="2025-04-11T15:30:56.702" v="37" actId="1076"/>
          <ac:spMkLst>
            <pc:docMk/>
            <pc:sldMk cId="4220525341" sldId="303"/>
            <ac:spMk id="4" creationId="{07775003-C8C2-57FA-C8D5-99577C44F58A}"/>
          </ac:spMkLst>
        </pc:spChg>
        <pc:spChg chg="mod">
          <ac:chgData name="Nutan Zine" userId="0c3b8da9ff15b3e2" providerId="LiveId" clId="{9A0DB0AD-CFB3-45DD-9B03-8023F8AD9437}" dt="2025-04-11T18:46:15.241" v="1771" actId="14100"/>
          <ac:spMkLst>
            <pc:docMk/>
            <pc:sldMk cId="4220525341" sldId="303"/>
            <ac:spMk id="5" creationId="{95D67805-CCBD-8182-540F-93068A90C4E8}"/>
          </ac:spMkLst>
        </pc:spChg>
        <pc:picChg chg="add mod">
          <ac:chgData name="Nutan Zine" userId="0c3b8da9ff15b3e2" providerId="LiveId" clId="{9A0DB0AD-CFB3-45DD-9B03-8023F8AD9437}" dt="2025-04-11T15:42:28.347" v="89" actId="14100"/>
          <ac:picMkLst>
            <pc:docMk/>
            <pc:sldMk cId="4220525341" sldId="303"/>
            <ac:picMk id="2050" creationId="{24736EBA-F2A1-6979-0C45-F632C10C4F85}"/>
          </ac:picMkLst>
        </pc:picChg>
        <pc:picChg chg="add mod">
          <ac:chgData name="Nutan Zine" userId="0c3b8da9ff15b3e2" providerId="LiveId" clId="{9A0DB0AD-CFB3-45DD-9B03-8023F8AD9437}" dt="2025-04-11T15:43:07.569" v="98" actId="14100"/>
          <ac:picMkLst>
            <pc:docMk/>
            <pc:sldMk cId="4220525341" sldId="303"/>
            <ac:picMk id="2052" creationId="{E5DDCDF7-B26A-5025-BAB8-7311B359BAD8}"/>
          </ac:picMkLst>
        </pc:picChg>
        <pc:picChg chg="add del mod">
          <ac:chgData name="Nutan Zine" userId="0c3b8da9ff15b3e2" providerId="LiveId" clId="{9A0DB0AD-CFB3-45DD-9B03-8023F8AD9437}" dt="2025-04-11T15:44:16.741" v="107" actId="478"/>
          <ac:picMkLst>
            <pc:docMk/>
            <pc:sldMk cId="4220525341" sldId="303"/>
            <ac:picMk id="2054" creationId="{10D75BDB-5F67-C9D8-CAF7-8927C1193A09}"/>
          </ac:picMkLst>
        </pc:picChg>
      </pc:sldChg>
      <pc:sldChg chg="del">
        <pc:chgData name="Nutan Zine" userId="0c3b8da9ff15b3e2" providerId="LiveId" clId="{9A0DB0AD-CFB3-45DD-9B03-8023F8AD9437}" dt="2025-04-12T11:29:29.949" v="4442" actId="2696"/>
        <pc:sldMkLst>
          <pc:docMk/>
          <pc:sldMk cId="2700317568" sldId="304"/>
        </pc:sldMkLst>
      </pc:sldChg>
      <pc:sldChg chg="del">
        <pc:chgData name="Nutan Zine" userId="0c3b8da9ff15b3e2" providerId="LiveId" clId="{9A0DB0AD-CFB3-45DD-9B03-8023F8AD9437}" dt="2025-04-12T11:29:05.700" v="4436" actId="2696"/>
        <pc:sldMkLst>
          <pc:docMk/>
          <pc:sldMk cId="772267823" sldId="305"/>
        </pc:sldMkLst>
      </pc:sldChg>
      <pc:sldChg chg="del">
        <pc:chgData name="Nutan Zine" userId="0c3b8da9ff15b3e2" providerId="LiveId" clId="{9A0DB0AD-CFB3-45DD-9B03-8023F8AD9437}" dt="2025-04-12T11:29:12.621" v="4438" actId="2696"/>
        <pc:sldMkLst>
          <pc:docMk/>
          <pc:sldMk cId="4028410468" sldId="306"/>
        </pc:sldMkLst>
      </pc:sldChg>
      <pc:sldChg chg="del">
        <pc:chgData name="Nutan Zine" userId="0c3b8da9ff15b3e2" providerId="LiveId" clId="{9A0DB0AD-CFB3-45DD-9B03-8023F8AD9437}" dt="2025-04-12T11:29:17.355" v="4439" actId="2696"/>
        <pc:sldMkLst>
          <pc:docMk/>
          <pc:sldMk cId="1628771861" sldId="307"/>
        </pc:sldMkLst>
      </pc:sldChg>
      <pc:sldChg chg="del">
        <pc:chgData name="Nutan Zine" userId="0c3b8da9ff15b3e2" providerId="LiveId" clId="{9A0DB0AD-CFB3-45DD-9B03-8023F8AD9437}" dt="2025-04-12T11:29:33.360" v="4443" actId="2696"/>
        <pc:sldMkLst>
          <pc:docMk/>
          <pc:sldMk cId="2352993737" sldId="308"/>
        </pc:sldMkLst>
      </pc:sldChg>
      <pc:sldChg chg="del">
        <pc:chgData name="Nutan Zine" userId="0c3b8da9ff15b3e2" providerId="LiveId" clId="{9A0DB0AD-CFB3-45DD-9B03-8023F8AD9437}" dt="2025-04-12T11:29:22.902" v="4440" actId="2696"/>
        <pc:sldMkLst>
          <pc:docMk/>
          <pc:sldMk cId="3008749983" sldId="309"/>
        </pc:sldMkLst>
      </pc:sldChg>
      <pc:sldChg chg="del">
        <pc:chgData name="Nutan Zine" userId="0c3b8da9ff15b3e2" providerId="LiveId" clId="{9A0DB0AD-CFB3-45DD-9B03-8023F8AD9437}" dt="2025-04-12T11:29:08.985" v="4437" actId="2696"/>
        <pc:sldMkLst>
          <pc:docMk/>
          <pc:sldMk cId="2113713740" sldId="310"/>
        </pc:sldMkLst>
      </pc:sldChg>
      <pc:sldChg chg="del">
        <pc:chgData name="Nutan Zine" userId="0c3b8da9ff15b3e2" providerId="LiveId" clId="{9A0DB0AD-CFB3-45DD-9B03-8023F8AD9437}" dt="2025-04-12T11:29:26.369" v="4441" actId="2696"/>
        <pc:sldMkLst>
          <pc:docMk/>
          <pc:sldMk cId="312043735" sldId="311"/>
        </pc:sldMkLst>
      </pc:sldChg>
      <pc:sldChg chg="del">
        <pc:chgData name="Nutan Zine" userId="0c3b8da9ff15b3e2" providerId="LiveId" clId="{9A0DB0AD-CFB3-45DD-9B03-8023F8AD9437}" dt="2025-04-12T11:28:51.395" v="4433" actId="2696"/>
        <pc:sldMkLst>
          <pc:docMk/>
          <pc:sldMk cId="4118942590" sldId="312"/>
        </pc:sldMkLst>
      </pc:sldChg>
      <pc:sldChg chg="addSp delSp modSp add mod">
        <pc:chgData name="Nutan Zine" userId="0c3b8da9ff15b3e2" providerId="LiveId" clId="{9A0DB0AD-CFB3-45DD-9B03-8023F8AD9437}" dt="2025-04-11T18:44:21.422" v="1768" actId="14100"/>
        <pc:sldMkLst>
          <pc:docMk/>
          <pc:sldMk cId="724262138" sldId="313"/>
        </pc:sldMkLst>
        <pc:spChg chg="mod">
          <ac:chgData name="Nutan Zine" userId="0c3b8da9ff15b3e2" providerId="LiveId" clId="{9A0DB0AD-CFB3-45DD-9B03-8023F8AD9437}" dt="2025-04-11T18:02:35.193" v="1284" actId="207"/>
          <ac:spMkLst>
            <pc:docMk/>
            <pc:sldMk cId="724262138" sldId="313"/>
            <ac:spMk id="2" creationId="{926A9CBE-2F82-E2FD-7B47-B5B3822736B5}"/>
          </ac:spMkLst>
        </pc:spChg>
        <pc:spChg chg="mod">
          <ac:chgData name="Nutan Zine" userId="0c3b8da9ff15b3e2" providerId="LiveId" clId="{9A0DB0AD-CFB3-45DD-9B03-8023F8AD9437}" dt="2025-04-11T18:25:09.088" v="1531" actId="255"/>
          <ac:spMkLst>
            <pc:docMk/>
            <pc:sldMk cId="724262138" sldId="313"/>
            <ac:spMk id="3" creationId="{7D92DC0B-E996-B406-86D8-B70D1E368F17}"/>
          </ac:spMkLst>
        </pc:spChg>
        <pc:spChg chg="add del mod">
          <ac:chgData name="Nutan Zine" userId="0c3b8da9ff15b3e2" providerId="LiveId" clId="{9A0DB0AD-CFB3-45DD-9B03-8023F8AD9437}" dt="2025-04-11T18:20:15.632" v="1426" actId="14100"/>
          <ac:spMkLst>
            <pc:docMk/>
            <pc:sldMk cId="724262138" sldId="313"/>
            <ac:spMk id="4" creationId="{8D1F1415-B5E6-4C91-EA0D-558B9323986E}"/>
          </ac:spMkLst>
        </pc:spChg>
        <pc:spChg chg="mod">
          <ac:chgData name="Nutan Zine" userId="0c3b8da9ff15b3e2" providerId="LiveId" clId="{9A0DB0AD-CFB3-45DD-9B03-8023F8AD9437}" dt="2025-04-11T18:20:30.383" v="1428" actId="14100"/>
          <ac:spMkLst>
            <pc:docMk/>
            <pc:sldMk cId="724262138" sldId="313"/>
            <ac:spMk id="5" creationId="{E5AC8847-A1B1-BB9A-1341-5BA75CCF94DB}"/>
          </ac:spMkLst>
        </pc:spChg>
        <pc:spChg chg="add mod">
          <ac:chgData name="Nutan Zine" userId="0c3b8da9ff15b3e2" providerId="LiveId" clId="{9A0DB0AD-CFB3-45DD-9B03-8023F8AD9437}" dt="2025-04-11T18:03:11.972" v="1287"/>
          <ac:spMkLst>
            <pc:docMk/>
            <pc:sldMk cId="724262138" sldId="313"/>
            <ac:spMk id="6" creationId="{E3B1AF30-B1C4-8B1A-12C4-E8B13E440726}"/>
          </ac:spMkLst>
        </pc:spChg>
        <pc:spChg chg="add del mod">
          <ac:chgData name="Nutan Zine" userId="0c3b8da9ff15b3e2" providerId="LiveId" clId="{9A0DB0AD-CFB3-45DD-9B03-8023F8AD9437}" dt="2025-04-11T18:07:21.782" v="1339" actId="21"/>
          <ac:spMkLst>
            <pc:docMk/>
            <pc:sldMk cId="724262138" sldId="313"/>
            <ac:spMk id="7" creationId="{7E6D4C70-0DF3-571F-8BA0-2DB73818EF40}"/>
          </ac:spMkLst>
        </pc:spChg>
        <pc:spChg chg="add del mod">
          <ac:chgData name="Nutan Zine" userId="0c3b8da9ff15b3e2" providerId="LiveId" clId="{9A0DB0AD-CFB3-45DD-9B03-8023F8AD9437}" dt="2025-04-11T18:10:37.536" v="1364"/>
          <ac:spMkLst>
            <pc:docMk/>
            <pc:sldMk cId="724262138" sldId="313"/>
            <ac:spMk id="8" creationId="{2C7BBC65-9397-6F9B-AD8F-BFDBE6D5DBB3}"/>
          </ac:spMkLst>
        </pc:spChg>
        <pc:spChg chg="add mod">
          <ac:chgData name="Nutan Zine" userId="0c3b8da9ff15b3e2" providerId="LiveId" clId="{9A0DB0AD-CFB3-45DD-9B03-8023F8AD9437}" dt="2025-04-11T18:19:58.479" v="1424" actId="14100"/>
          <ac:spMkLst>
            <pc:docMk/>
            <pc:sldMk cId="724262138" sldId="313"/>
            <ac:spMk id="10" creationId="{A8883F83-E14C-6C3A-34C1-43E5EBBAA144}"/>
          </ac:spMkLst>
        </pc:spChg>
        <pc:picChg chg="add mod">
          <ac:chgData name="Nutan Zine" userId="0c3b8da9ff15b3e2" providerId="LiveId" clId="{9A0DB0AD-CFB3-45DD-9B03-8023F8AD9437}" dt="2025-04-11T18:25:07.770" v="1530" actId="14100"/>
          <ac:picMkLst>
            <pc:docMk/>
            <pc:sldMk cId="724262138" sldId="313"/>
            <ac:picMk id="12" creationId="{66F159B7-287A-A0C4-F131-A311888BB79E}"/>
          </ac:picMkLst>
        </pc:picChg>
        <pc:picChg chg="add mod">
          <ac:chgData name="Nutan Zine" userId="0c3b8da9ff15b3e2" providerId="LiveId" clId="{9A0DB0AD-CFB3-45DD-9B03-8023F8AD9437}" dt="2025-04-11T18:43:20.421" v="1762" actId="14100"/>
          <ac:picMkLst>
            <pc:docMk/>
            <pc:sldMk cId="724262138" sldId="313"/>
            <ac:picMk id="8197" creationId="{232A6E22-7310-5199-E20A-21ECE5DCC792}"/>
          </ac:picMkLst>
        </pc:picChg>
        <pc:picChg chg="add mod">
          <ac:chgData name="Nutan Zine" userId="0c3b8da9ff15b3e2" providerId="LiveId" clId="{9A0DB0AD-CFB3-45DD-9B03-8023F8AD9437}" dt="2025-04-11T18:44:21.422" v="1768" actId="14100"/>
          <ac:picMkLst>
            <pc:docMk/>
            <pc:sldMk cId="724262138" sldId="313"/>
            <ac:picMk id="8199" creationId="{EB7C8FE3-0234-B59F-0510-DADCE96AD800}"/>
          </ac:picMkLst>
        </pc:picChg>
      </pc:sldChg>
      <pc:sldChg chg="addSp modSp add mod">
        <pc:chgData name="Nutan Zine" userId="0c3b8da9ff15b3e2" providerId="LiveId" clId="{9A0DB0AD-CFB3-45DD-9B03-8023F8AD9437}" dt="2025-04-11T17:28:24.477" v="1051" actId="1076"/>
        <pc:sldMkLst>
          <pc:docMk/>
          <pc:sldMk cId="3032404621" sldId="314"/>
        </pc:sldMkLst>
        <pc:spChg chg="mod">
          <ac:chgData name="Nutan Zine" userId="0c3b8da9ff15b3e2" providerId="LiveId" clId="{9A0DB0AD-CFB3-45DD-9B03-8023F8AD9437}" dt="2025-04-11T17:28:24.477" v="1051" actId="1076"/>
          <ac:spMkLst>
            <pc:docMk/>
            <pc:sldMk cId="3032404621" sldId="314"/>
            <ac:spMk id="2" creationId="{0DAC901E-3C1E-82DE-3907-85BF33BE6365}"/>
          </ac:spMkLst>
        </pc:spChg>
        <pc:spChg chg="mod">
          <ac:chgData name="Nutan Zine" userId="0c3b8da9ff15b3e2" providerId="LiveId" clId="{9A0DB0AD-CFB3-45DD-9B03-8023F8AD9437}" dt="2025-04-11T17:27:16.207" v="1045" actId="20577"/>
          <ac:spMkLst>
            <pc:docMk/>
            <pc:sldMk cId="3032404621" sldId="314"/>
            <ac:spMk id="4" creationId="{4FF0F9E8-44EC-E58D-306F-9632A0112DC8}"/>
          </ac:spMkLst>
        </pc:spChg>
        <pc:spChg chg="mod">
          <ac:chgData name="Nutan Zine" userId="0c3b8da9ff15b3e2" providerId="LiveId" clId="{9A0DB0AD-CFB3-45DD-9B03-8023F8AD9437}" dt="2025-04-11T17:03:08.467" v="812"/>
          <ac:spMkLst>
            <pc:docMk/>
            <pc:sldMk cId="3032404621" sldId="314"/>
            <ac:spMk id="5" creationId="{477C07B1-9C20-A231-2E93-62BB010ACF5F}"/>
          </ac:spMkLst>
        </pc:spChg>
        <pc:spChg chg="add mod">
          <ac:chgData name="Nutan Zine" userId="0c3b8da9ff15b3e2" providerId="LiveId" clId="{9A0DB0AD-CFB3-45DD-9B03-8023F8AD9437}" dt="2025-04-11T17:28:23.101" v="1050"/>
          <ac:spMkLst>
            <pc:docMk/>
            <pc:sldMk cId="3032404621" sldId="314"/>
            <ac:spMk id="7" creationId="{670B1B7C-B11B-0051-C5B0-5780EEDDE11A}"/>
          </ac:spMkLst>
        </pc:spChg>
        <pc:picChg chg="add mod">
          <ac:chgData name="Nutan Zine" userId="0c3b8da9ff15b3e2" providerId="LiveId" clId="{9A0DB0AD-CFB3-45DD-9B03-8023F8AD9437}" dt="2025-04-11T17:24:42.670" v="1024" actId="14100"/>
          <ac:picMkLst>
            <pc:docMk/>
            <pc:sldMk cId="3032404621" sldId="314"/>
            <ac:picMk id="6146" creationId="{701CBE3E-FFE5-EF7E-E638-B130442FDC85}"/>
          </ac:picMkLst>
        </pc:picChg>
        <pc:picChg chg="add mod">
          <ac:chgData name="Nutan Zine" userId="0c3b8da9ff15b3e2" providerId="LiveId" clId="{9A0DB0AD-CFB3-45DD-9B03-8023F8AD9437}" dt="2025-04-11T17:27:31.821" v="1046" actId="1076"/>
          <ac:picMkLst>
            <pc:docMk/>
            <pc:sldMk cId="3032404621" sldId="314"/>
            <ac:picMk id="6148" creationId="{9BDB9101-3450-AD4E-B0B6-AC49008DEBA0}"/>
          </ac:picMkLst>
        </pc:picChg>
        <pc:picChg chg="add mod">
          <ac:chgData name="Nutan Zine" userId="0c3b8da9ff15b3e2" providerId="LiveId" clId="{9A0DB0AD-CFB3-45DD-9B03-8023F8AD9437}" dt="2025-04-11T17:26:51.190" v="1043" actId="14100"/>
          <ac:picMkLst>
            <pc:docMk/>
            <pc:sldMk cId="3032404621" sldId="314"/>
            <ac:picMk id="6150" creationId="{25D2213C-041D-E7C7-7742-EA7856A2E59D}"/>
          </ac:picMkLst>
        </pc:picChg>
      </pc:sldChg>
      <pc:sldChg chg="addSp delSp modSp add mod">
        <pc:chgData name="Nutan Zine" userId="0c3b8da9ff15b3e2" providerId="LiveId" clId="{9A0DB0AD-CFB3-45DD-9B03-8023F8AD9437}" dt="2025-04-11T17:10:02.159" v="860" actId="12"/>
        <pc:sldMkLst>
          <pc:docMk/>
          <pc:sldMk cId="1057677758" sldId="315"/>
        </pc:sldMkLst>
        <pc:spChg chg="mod">
          <ac:chgData name="Nutan Zine" userId="0c3b8da9ff15b3e2" providerId="LiveId" clId="{9A0DB0AD-CFB3-45DD-9B03-8023F8AD9437}" dt="2025-04-11T16:55:05.463" v="766" actId="1076"/>
          <ac:spMkLst>
            <pc:docMk/>
            <pc:sldMk cId="1057677758" sldId="315"/>
            <ac:spMk id="2" creationId="{715F8B6C-8449-9299-89E4-6F42D8069EA3}"/>
          </ac:spMkLst>
        </pc:spChg>
        <pc:spChg chg="del mod">
          <ac:chgData name="Nutan Zine" userId="0c3b8da9ff15b3e2" providerId="LiveId" clId="{9A0DB0AD-CFB3-45DD-9B03-8023F8AD9437}" dt="2025-04-11T16:32:40.124" v="582" actId="478"/>
          <ac:spMkLst>
            <pc:docMk/>
            <pc:sldMk cId="1057677758" sldId="315"/>
            <ac:spMk id="4" creationId="{20ECF2E0-5D74-0CD9-2C6D-3633FAF0B650}"/>
          </ac:spMkLst>
        </pc:spChg>
        <pc:spChg chg="mod">
          <ac:chgData name="Nutan Zine" userId="0c3b8da9ff15b3e2" providerId="LiveId" clId="{9A0DB0AD-CFB3-45DD-9B03-8023F8AD9437}" dt="2025-04-11T16:52:52.402" v="746" actId="14100"/>
          <ac:spMkLst>
            <pc:docMk/>
            <pc:sldMk cId="1057677758" sldId="315"/>
            <ac:spMk id="5" creationId="{2A36A760-915D-52F6-6FB7-92F63FF650FF}"/>
          </ac:spMkLst>
        </pc:spChg>
        <pc:spChg chg="add mod">
          <ac:chgData name="Nutan Zine" userId="0c3b8da9ff15b3e2" providerId="LiveId" clId="{9A0DB0AD-CFB3-45DD-9B03-8023F8AD9437}" dt="2025-04-11T16:52:35.210" v="744" actId="14100"/>
          <ac:spMkLst>
            <pc:docMk/>
            <pc:sldMk cId="1057677758" sldId="315"/>
            <ac:spMk id="7" creationId="{8DF1D9F2-64E7-00A6-93B9-A7507A87A7D1}"/>
          </ac:spMkLst>
        </pc:spChg>
        <pc:spChg chg="add mod">
          <ac:chgData name="Nutan Zine" userId="0c3b8da9ff15b3e2" providerId="LiveId" clId="{9A0DB0AD-CFB3-45DD-9B03-8023F8AD9437}" dt="2025-04-11T17:10:02.159" v="860" actId="12"/>
          <ac:spMkLst>
            <pc:docMk/>
            <pc:sldMk cId="1057677758" sldId="315"/>
            <ac:spMk id="9" creationId="{D575F520-5DE0-5459-1ED5-E2B5889E3CFA}"/>
          </ac:spMkLst>
        </pc:spChg>
        <pc:picChg chg="add mod">
          <ac:chgData name="Nutan Zine" userId="0c3b8da9ff15b3e2" providerId="LiveId" clId="{9A0DB0AD-CFB3-45DD-9B03-8023F8AD9437}" dt="2025-04-11T16:55:22.958" v="771" actId="14100"/>
          <ac:picMkLst>
            <pc:docMk/>
            <pc:sldMk cId="1057677758" sldId="315"/>
            <ac:picMk id="5122" creationId="{1E0DB7D4-682A-C540-39CD-BBE879923BEF}"/>
          </ac:picMkLst>
        </pc:picChg>
        <pc:picChg chg="add del mod">
          <ac:chgData name="Nutan Zine" userId="0c3b8da9ff15b3e2" providerId="LiveId" clId="{9A0DB0AD-CFB3-45DD-9B03-8023F8AD9437}" dt="2025-04-11T16:56:30.686" v="780" actId="478"/>
          <ac:picMkLst>
            <pc:docMk/>
            <pc:sldMk cId="1057677758" sldId="315"/>
            <ac:picMk id="5124" creationId="{C0C07507-04B0-7A09-0374-D75F916B3DC2}"/>
          </ac:picMkLst>
        </pc:picChg>
        <pc:picChg chg="add mod">
          <ac:chgData name="Nutan Zine" userId="0c3b8da9ff15b3e2" providerId="LiveId" clId="{9A0DB0AD-CFB3-45DD-9B03-8023F8AD9437}" dt="2025-04-11T16:57:33.069" v="786" actId="14100"/>
          <ac:picMkLst>
            <pc:docMk/>
            <pc:sldMk cId="1057677758" sldId="315"/>
            <ac:picMk id="5126" creationId="{9B467259-D2DF-DA75-1073-84B6BC3E51CB}"/>
          </ac:picMkLst>
        </pc:picChg>
      </pc:sldChg>
      <pc:sldChg chg="addSp modSp add mod">
        <pc:chgData name="Nutan Zine" userId="0c3b8da9ff15b3e2" providerId="LiveId" clId="{9A0DB0AD-CFB3-45DD-9B03-8023F8AD9437}" dt="2025-04-11T16:26:49.015" v="574" actId="14100"/>
        <pc:sldMkLst>
          <pc:docMk/>
          <pc:sldMk cId="890201405" sldId="316"/>
        </pc:sldMkLst>
        <pc:spChg chg="mod">
          <ac:chgData name="Nutan Zine" userId="0c3b8da9ff15b3e2" providerId="LiveId" clId="{9A0DB0AD-CFB3-45DD-9B03-8023F8AD9437}" dt="2025-04-11T16:26:34.723" v="572" actId="14100"/>
          <ac:spMkLst>
            <pc:docMk/>
            <pc:sldMk cId="890201405" sldId="316"/>
            <ac:spMk id="4" creationId="{8C8F63D4-FF83-1A74-B8DE-8ECFBF391D3E}"/>
          </ac:spMkLst>
        </pc:spChg>
        <pc:spChg chg="mod">
          <ac:chgData name="Nutan Zine" userId="0c3b8da9ff15b3e2" providerId="LiveId" clId="{9A0DB0AD-CFB3-45DD-9B03-8023F8AD9437}" dt="2025-04-11T16:14:03.787" v="416" actId="14100"/>
          <ac:spMkLst>
            <pc:docMk/>
            <pc:sldMk cId="890201405" sldId="316"/>
            <ac:spMk id="5" creationId="{8EA31DBE-9B2B-6699-F6DC-0BCF7C05F729}"/>
          </ac:spMkLst>
        </pc:spChg>
        <pc:spChg chg="add mod">
          <ac:chgData name="Nutan Zine" userId="0c3b8da9ff15b3e2" providerId="LiveId" clId="{9A0DB0AD-CFB3-45DD-9B03-8023F8AD9437}" dt="2025-04-11T16:26:49.015" v="574" actId="14100"/>
          <ac:spMkLst>
            <pc:docMk/>
            <pc:sldMk cId="890201405" sldId="316"/>
            <ac:spMk id="6" creationId="{B4914A54-F235-640A-CA2F-C18C621629EE}"/>
          </ac:spMkLst>
        </pc:spChg>
        <pc:picChg chg="add mod">
          <ac:chgData name="Nutan Zine" userId="0c3b8da9ff15b3e2" providerId="LiveId" clId="{9A0DB0AD-CFB3-45DD-9B03-8023F8AD9437}" dt="2025-04-11T16:25:35.175" v="561" actId="14100"/>
          <ac:picMkLst>
            <pc:docMk/>
            <pc:sldMk cId="890201405" sldId="316"/>
            <ac:picMk id="4099" creationId="{38C52BBC-0C68-E66F-66BD-AE85E605A478}"/>
          </ac:picMkLst>
        </pc:picChg>
        <pc:picChg chg="add mod">
          <ac:chgData name="Nutan Zine" userId="0c3b8da9ff15b3e2" providerId="LiveId" clId="{9A0DB0AD-CFB3-45DD-9B03-8023F8AD9437}" dt="2025-04-11T16:26:21.773" v="569" actId="14100"/>
          <ac:picMkLst>
            <pc:docMk/>
            <pc:sldMk cId="890201405" sldId="316"/>
            <ac:picMk id="4101" creationId="{193AC6CB-134D-4814-9376-01DEE0C9C8B0}"/>
          </ac:picMkLst>
        </pc:picChg>
      </pc:sldChg>
      <pc:sldChg chg="addSp delSp modSp add mod">
        <pc:chgData name="Nutan Zine" userId="0c3b8da9ff15b3e2" providerId="LiveId" clId="{9A0DB0AD-CFB3-45DD-9B03-8023F8AD9437}" dt="2025-04-12T09:31:23.360" v="3375" actId="1076"/>
        <pc:sldMkLst>
          <pc:docMk/>
          <pc:sldMk cId="2526720881" sldId="317"/>
        </pc:sldMkLst>
        <pc:spChg chg="mod">
          <ac:chgData name="Nutan Zine" userId="0c3b8da9ff15b3e2" providerId="LiveId" clId="{9A0DB0AD-CFB3-45DD-9B03-8023F8AD9437}" dt="2025-04-11T17:32:30.880" v="1073" actId="14100"/>
          <ac:spMkLst>
            <pc:docMk/>
            <pc:sldMk cId="2526720881" sldId="317"/>
            <ac:spMk id="2" creationId="{E2754919-BE13-777F-2D58-8BE040DF09D2}"/>
          </ac:spMkLst>
        </pc:spChg>
        <pc:spChg chg="mod">
          <ac:chgData name="Nutan Zine" userId="0c3b8da9ff15b3e2" providerId="LiveId" clId="{9A0DB0AD-CFB3-45DD-9B03-8023F8AD9437}" dt="2025-04-12T09:30:41.626" v="3372" actId="20577"/>
          <ac:spMkLst>
            <pc:docMk/>
            <pc:sldMk cId="2526720881" sldId="317"/>
            <ac:spMk id="4" creationId="{6CB20CEC-DD21-D118-B18A-8C432462ED1C}"/>
          </ac:spMkLst>
        </pc:spChg>
        <pc:spChg chg="mod">
          <ac:chgData name="Nutan Zine" userId="0c3b8da9ff15b3e2" providerId="LiveId" clId="{9A0DB0AD-CFB3-45DD-9B03-8023F8AD9437}" dt="2025-04-11T17:45:08.108" v="1150" actId="14100"/>
          <ac:spMkLst>
            <pc:docMk/>
            <pc:sldMk cId="2526720881" sldId="317"/>
            <ac:spMk id="5" creationId="{567F1B65-1643-DD2A-159D-B6B24379B29F}"/>
          </ac:spMkLst>
        </pc:spChg>
        <pc:spChg chg="add mod">
          <ac:chgData name="Nutan Zine" userId="0c3b8da9ff15b3e2" providerId="LiveId" clId="{9A0DB0AD-CFB3-45DD-9B03-8023F8AD9437}" dt="2025-04-12T09:31:23.360" v="3375" actId="1076"/>
          <ac:spMkLst>
            <pc:docMk/>
            <pc:sldMk cId="2526720881" sldId="317"/>
            <ac:spMk id="7" creationId="{FA2F8483-00F5-8BDB-3D11-664EB10F4E1F}"/>
          </ac:spMkLst>
        </pc:spChg>
        <pc:spChg chg="add del mod">
          <ac:chgData name="Nutan Zine" userId="0c3b8da9ff15b3e2" providerId="LiveId" clId="{9A0DB0AD-CFB3-45DD-9B03-8023F8AD9437}" dt="2025-04-11T17:43:59.980" v="1121"/>
          <ac:spMkLst>
            <pc:docMk/>
            <pc:sldMk cId="2526720881" sldId="317"/>
            <ac:spMk id="9" creationId="{29BFB3A3-445E-5F3C-EBDC-D41504EA18B3}"/>
          </ac:spMkLst>
        </pc:spChg>
        <pc:spChg chg="add">
          <ac:chgData name="Nutan Zine" userId="0c3b8da9ff15b3e2" providerId="LiveId" clId="{9A0DB0AD-CFB3-45DD-9B03-8023F8AD9437}" dt="2025-04-11T17:44:37.015" v="1146"/>
          <ac:spMkLst>
            <pc:docMk/>
            <pc:sldMk cId="2526720881" sldId="317"/>
            <ac:spMk id="10" creationId="{02504F52-F4AD-4890-D078-02FF1D7B7526}"/>
          </ac:spMkLst>
        </pc:spChg>
        <pc:spChg chg="add del mod">
          <ac:chgData name="Nutan Zine" userId="0c3b8da9ff15b3e2" providerId="LiveId" clId="{9A0DB0AD-CFB3-45DD-9B03-8023F8AD9437}" dt="2025-04-11T17:45:08.958" v="1152"/>
          <ac:spMkLst>
            <pc:docMk/>
            <pc:sldMk cId="2526720881" sldId="317"/>
            <ac:spMk id="11" creationId="{FE1852BA-C51C-3F7D-40CB-E6FA58444E1B}"/>
          </ac:spMkLst>
        </pc:spChg>
        <pc:spChg chg="add mod">
          <ac:chgData name="Nutan Zine" userId="0c3b8da9ff15b3e2" providerId="LiveId" clId="{9A0DB0AD-CFB3-45DD-9B03-8023F8AD9437}" dt="2025-04-11T17:52:34.899" v="1245" actId="12"/>
          <ac:spMkLst>
            <pc:docMk/>
            <pc:sldMk cId="2526720881" sldId="317"/>
            <ac:spMk id="13" creationId="{39E3064A-6FB0-53B5-BDB1-D4D65CA8E5E6}"/>
          </ac:spMkLst>
        </pc:spChg>
        <pc:picChg chg="add mod">
          <ac:chgData name="Nutan Zine" userId="0c3b8da9ff15b3e2" providerId="LiveId" clId="{9A0DB0AD-CFB3-45DD-9B03-8023F8AD9437}" dt="2025-04-11T17:54:12.711" v="1248" actId="14100"/>
          <ac:picMkLst>
            <pc:docMk/>
            <pc:sldMk cId="2526720881" sldId="317"/>
            <ac:picMk id="7170" creationId="{07D978CF-113F-7869-CE15-D4D3B3388B8D}"/>
          </ac:picMkLst>
        </pc:picChg>
        <pc:picChg chg="add mod">
          <ac:chgData name="Nutan Zine" userId="0c3b8da9ff15b3e2" providerId="LiveId" clId="{9A0DB0AD-CFB3-45DD-9B03-8023F8AD9437}" dt="2025-04-11T17:56:58.472" v="1264" actId="14100"/>
          <ac:picMkLst>
            <pc:docMk/>
            <pc:sldMk cId="2526720881" sldId="317"/>
            <ac:picMk id="7174" creationId="{A06A1109-44A6-9001-D170-C6B30AA10769}"/>
          </ac:picMkLst>
        </pc:picChg>
      </pc:sldChg>
      <pc:sldChg chg="addSp modSp add mod">
        <pc:chgData name="Nutan Zine" userId="0c3b8da9ff15b3e2" providerId="LiveId" clId="{9A0DB0AD-CFB3-45DD-9B03-8023F8AD9437}" dt="2025-04-12T08:43:27.274" v="3098" actId="14100"/>
        <pc:sldMkLst>
          <pc:docMk/>
          <pc:sldMk cId="4066843869" sldId="318"/>
        </pc:sldMkLst>
        <pc:spChg chg="mod">
          <ac:chgData name="Nutan Zine" userId="0c3b8da9ff15b3e2" providerId="LiveId" clId="{9A0DB0AD-CFB3-45DD-9B03-8023F8AD9437}" dt="2025-04-12T08:41:00.248" v="3082" actId="14100"/>
          <ac:spMkLst>
            <pc:docMk/>
            <pc:sldMk cId="4066843869" sldId="318"/>
            <ac:spMk id="2" creationId="{FD113A32-AD99-AD8A-EAF6-79B8DAA7F3FA}"/>
          </ac:spMkLst>
        </pc:spChg>
        <pc:spChg chg="mod">
          <ac:chgData name="Nutan Zine" userId="0c3b8da9ff15b3e2" providerId="LiveId" clId="{9A0DB0AD-CFB3-45DD-9B03-8023F8AD9437}" dt="2025-04-12T08:37:14.790" v="3051" actId="14100"/>
          <ac:spMkLst>
            <pc:docMk/>
            <pc:sldMk cId="4066843869" sldId="318"/>
            <ac:spMk id="4" creationId="{7AAE08BC-EA11-F0D0-6F8C-6688F96D1FE4}"/>
          </ac:spMkLst>
        </pc:spChg>
        <pc:spChg chg="add mod">
          <ac:chgData name="Nutan Zine" userId="0c3b8da9ff15b3e2" providerId="LiveId" clId="{9A0DB0AD-CFB3-45DD-9B03-8023F8AD9437}" dt="2025-04-12T08:41:35.828" v="3086" actId="14100"/>
          <ac:spMkLst>
            <pc:docMk/>
            <pc:sldMk cId="4066843869" sldId="318"/>
            <ac:spMk id="10" creationId="{BB054FA2-6E0A-768C-3014-9B842A136234}"/>
          </ac:spMkLst>
        </pc:spChg>
        <pc:picChg chg="add mod">
          <ac:chgData name="Nutan Zine" userId="0c3b8da9ff15b3e2" providerId="LiveId" clId="{9A0DB0AD-CFB3-45DD-9B03-8023F8AD9437}" dt="2025-04-12T08:38:40.337" v="3067" actId="14100"/>
          <ac:picMkLst>
            <pc:docMk/>
            <pc:sldMk cId="4066843869" sldId="318"/>
            <ac:picMk id="6" creationId="{594BA6BD-646A-927A-ACB8-D415B04CD564}"/>
          </ac:picMkLst>
        </pc:picChg>
        <pc:picChg chg="add mod">
          <ac:chgData name="Nutan Zine" userId="0c3b8da9ff15b3e2" providerId="LiveId" clId="{9A0DB0AD-CFB3-45DD-9B03-8023F8AD9437}" dt="2025-04-12T08:38:46.912" v="3069" actId="14100"/>
          <ac:picMkLst>
            <pc:docMk/>
            <pc:sldMk cId="4066843869" sldId="318"/>
            <ac:picMk id="7" creationId="{994EB1C0-F3FF-D781-032D-7BC599259707}"/>
          </ac:picMkLst>
        </pc:picChg>
        <pc:picChg chg="add mod">
          <ac:chgData name="Nutan Zine" userId="0c3b8da9ff15b3e2" providerId="LiveId" clId="{9A0DB0AD-CFB3-45DD-9B03-8023F8AD9437}" dt="2025-04-12T08:39:00.607" v="3073" actId="14100"/>
          <ac:picMkLst>
            <pc:docMk/>
            <pc:sldMk cId="4066843869" sldId="318"/>
            <ac:picMk id="8" creationId="{3240B3BE-19B0-98A5-7246-BD398A4ABD10}"/>
          </ac:picMkLst>
        </pc:picChg>
        <pc:picChg chg="add mod">
          <ac:chgData name="Nutan Zine" userId="0c3b8da9ff15b3e2" providerId="LiveId" clId="{9A0DB0AD-CFB3-45DD-9B03-8023F8AD9437}" dt="2025-04-12T08:42:43.165" v="3093" actId="14100"/>
          <ac:picMkLst>
            <pc:docMk/>
            <pc:sldMk cId="4066843869" sldId="318"/>
            <ac:picMk id="14338" creationId="{97A515C4-98D8-874C-C894-B6AF66D9FC25}"/>
          </ac:picMkLst>
        </pc:picChg>
        <pc:picChg chg="add mod">
          <ac:chgData name="Nutan Zine" userId="0c3b8da9ff15b3e2" providerId="LiveId" clId="{9A0DB0AD-CFB3-45DD-9B03-8023F8AD9437}" dt="2025-04-12T08:43:27.274" v="3098" actId="14100"/>
          <ac:picMkLst>
            <pc:docMk/>
            <pc:sldMk cId="4066843869" sldId="318"/>
            <ac:picMk id="14340" creationId="{781B607B-4FD6-1B37-7D20-ADCCA116F635}"/>
          </ac:picMkLst>
        </pc:picChg>
      </pc:sldChg>
      <pc:sldChg chg="addSp delSp modSp add mod">
        <pc:chgData name="Nutan Zine" userId="0c3b8da9ff15b3e2" providerId="LiveId" clId="{9A0DB0AD-CFB3-45DD-9B03-8023F8AD9437}" dt="2025-04-12T04:45:57.056" v="2084" actId="14100"/>
        <pc:sldMkLst>
          <pc:docMk/>
          <pc:sldMk cId="34412381" sldId="319"/>
        </pc:sldMkLst>
        <pc:spChg chg="mod">
          <ac:chgData name="Nutan Zine" userId="0c3b8da9ff15b3e2" providerId="LiveId" clId="{9A0DB0AD-CFB3-45DD-9B03-8023F8AD9437}" dt="2025-04-12T04:45:42.464" v="2082" actId="20577"/>
          <ac:spMkLst>
            <pc:docMk/>
            <pc:sldMk cId="34412381" sldId="319"/>
            <ac:spMk id="2" creationId="{352CB9C6-D6E6-77C2-BCD6-C6BF043D6087}"/>
          </ac:spMkLst>
        </pc:spChg>
        <pc:spChg chg="mod">
          <ac:chgData name="Nutan Zine" userId="0c3b8da9ff15b3e2" providerId="LiveId" clId="{9A0DB0AD-CFB3-45DD-9B03-8023F8AD9437}" dt="2025-04-12T04:10:53.108" v="1799" actId="14100"/>
          <ac:spMkLst>
            <pc:docMk/>
            <pc:sldMk cId="34412381" sldId="319"/>
            <ac:spMk id="4" creationId="{6B036CCA-8AB9-7FD9-E6F9-AE0314998484}"/>
          </ac:spMkLst>
        </pc:spChg>
        <pc:spChg chg="mod">
          <ac:chgData name="Nutan Zine" userId="0c3b8da9ff15b3e2" providerId="LiveId" clId="{9A0DB0AD-CFB3-45DD-9B03-8023F8AD9437}" dt="2025-04-12T04:15:45.861" v="1830" actId="14100"/>
          <ac:spMkLst>
            <pc:docMk/>
            <pc:sldMk cId="34412381" sldId="319"/>
            <ac:spMk id="5" creationId="{21D89D20-48C4-DD29-78EE-66AECB536679}"/>
          </ac:spMkLst>
        </pc:spChg>
        <pc:spChg chg="add mod">
          <ac:chgData name="Nutan Zine" userId="0c3b8da9ff15b3e2" providerId="LiveId" clId="{9A0DB0AD-CFB3-45DD-9B03-8023F8AD9437}" dt="2025-04-12T04:30:51.784" v="1926" actId="20577"/>
          <ac:spMkLst>
            <pc:docMk/>
            <pc:sldMk cId="34412381" sldId="319"/>
            <ac:spMk id="9" creationId="{839CDEFF-55EE-3F18-6BA1-E63E4331373A}"/>
          </ac:spMkLst>
        </pc:spChg>
        <pc:spChg chg="add del mod">
          <ac:chgData name="Nutan Zine" userId="0c3b8da9ff15b3e2" providerId="LiveId" clId="{9A0DB0AD-CFB3-45DD-9B03-8023F8AD9437}" dt="2025-04-12T04:27:18.208" v="1903"/>
          <ac:spMkLst>
            <pc:docMk/>
            <pc:sldMk cId="34412381" sldId="319"/>
            <ac:spMk id="10" creationId="{7FC88AAB-DB00-6A54-FF4B-E233D271698B}"/>
          </ac:spMkLst>
        </pc:spChg>
        <pc:picChg chg="add mod">
          <ac:chgData name="Nutan Zine" userId="0c3b8da9ff15b3e2" providerId="LiveId" clId="{9A0DB0AD-CFB3-45DD-9B03-8023F8AD9437}" dt="2025-04-12T04:12:49.057" v="1806" actId="14100"/>
          <ac:picMkLst>
            <pc:docMk/>
            <pc:sldMk cId="34412381" sldId="319"/>
            <ac:picMk id="7" creationId="{45FA9855-3CBF-C651-7770-02876BBD30C9}"/>
          </ac:picMkLst>
        </pc:picChg>
        <pc:picChg chg="add mod">
          <ac:chgData name="Nutan Zine" userId="0c3b8da9ff15b3e2" providerId="LiveId" clId="{9A0DB0AD-CFB3-45DD-9B03-8023F8AD9437}" dt="2025-04-12T04:45:57.056" v="2084" actId="14100"/>
          <ac:picMkLst>
            <pc:docMk/>
            <pc:sldMk cId="34412381" sldId="319"/>
            <ac:picMk id="10243" creationId="{792EDBA8-7DF5-0A95-0E7A-D29D58ABBEBA}"/>
          </ac:picMkLst>
        </pc:picChg>
        <pc:picChg chg="add del mod">
          <ac:chgData name="Nutan Zine" userId="0c3b8da9ff15b3e2" providerId="LiveId" clId="{9A0DB0AD-CFB3-45DD-9B03-8023F8AD9437}" dt="2025-04-12T04:41:21.292" v="2046" actId="478"/>
          <ac:picMkLst>
            <pc:docMk/>
            <pc:sldMk cId="34412381" sldId="319"/>
            <ac:picMk id="10245" creationId="{864E11AB-B681-2F71-0209-E19B534F62BC}"/>
          </ac:picMkLst>
        </pc:picChg>
        <pc:picChg chg="add mod">
          <ac:chgData name="Nutan Zine" userId="0c3b8da9ff15b3e2" providerId="LiveId" clId="{9A0DB0AD-CFB3-45DD-9B03-8023F8AD9437}" dt="2025-04-12T04:41:43.408" v="2052" actId="14100"/>
          <ac:picMkLst>
            <pc:docMk/>
            <pc:sldMk cId="34412381" sldId="319"/>
            <ac:picMk id="10247" creationId="{D5D8D748-1AC4-C422-310D-280E6B6A00BE}"/>
          </ac:picMkLst>
        </pc:picChg>
      </pc:sldChg>
      <pc:sldChg chg="addSp delSp modSp add mod">
        <pc:chgData name="Nutan Zine" userId="0c3b8da9ff15b3e2" providerId="LiveId" clId="{9A0DB0AD-CFB3-45DD-9B03-8023F8AD9437}" dt="2025-04-12T04:45:16.463" v="2080" actId="14100"/>
        <pc:sldMkLst>
          <pc:docMk/>
          <pc:sldMk cId="3931524273" sldId="320"/>
        </pc:sldMkLst>
        <pc:spChg chg="mod">
          <ac:chgData name="Nutan Zine" userId="0c3b8da9ff15b3e2" providerId="LiveId" clId="{9A0DB0AD-CFB3-45DD-9B03-8023F8AD9437}" dt="2025-04-11T18:26:32.283" v="1557" actId="14100"/>
          <ac:spMkLst>
            <pc:docMk/>
            <pc:sldMk cId="3931524273" sldId="320"/>
            <ac:spMk id="2" creationId="{C0B8D18A-4E10-34DE-3168-2021151AF415}"/>
          </ac:spMkLst>
        </pc:spChg>
        <pc:spChg chg="mod">
          <ac:chgData name="Nutan Zine" userId="0c3b8da9ff15b3e2" providerId="LiveId" clId="{9A0DB0AD-CFB3-45DD-9B03-8023F8AD9437}" dt="2025-04-11T18:32:07.220" v="1576" actId="20577"/>
          <ac:spMkLst>
            <pc:docMk/>
            <pc:sldMk cId="3931524273" sldId="320"/>
            <ac:spMk id="4" creationId="{93414736-806E-8FCB-AB80-ED70565A6331}"/>
          </ac:spMkLst>
        </pc:spChg>
        <pc:spChg chg="add del mod">
          <ac:chgData name="Nutan Zine" userId="0c3b8da9ff15b3e2" providerId="LiveId" clId="{9A0DB0AD-CFB3-45DD-9B03-8023F8AD9437}" dt="2025-04-12T04:13:07.392" v="1809"/>
          <ac:spMkLst>
            <pc:docMk/>
            <pc:sldMk cId="3931524273" sldId="320"/>
            <ac:spMk id="10" creationId="{955C39EC-4C51-C031-754D-B016F0F6A422}"/>
          </ac:spMkLst>
        </pc:spChg>
        <pc:spChg chg="add mod">
          <ac:chgData name="Nutan Zine" userId="0c3b8da9ff15b3e2" providerId="LiveId" clId="{9A0DB0AD-CFB3-45DD-9B03-8023F8AD9437}" dt="2025-04-12T04:38:06.578" v="2028" actId="1076"/>
          <ac:spMkLst>
            <pc:docMk/>
            <pc:sldMk cId="3931524273" sldId="320"/>
            <ac:spMk id="11" creationId="{2C1754C1-918A-8E9E-6CAB-FA2D80CB1FB5}"/>
          </ac:spMkLst>
        </pc:spChg>
        <pc:spChg chg="add mod">
          <ac:chgData name="Nutan Zine" userId="0c3b8da9ff15b3e2" providerId="LiveId" clId="{9A0DB0AD-CFB3-45DD-9B03-8023F8AD9437}" dt="2025-04-12T04:43:58.872" v="2068" actId="122"/>
          <ac:spMkLst>
            <pc:docMk/>
            <pc:sldMk cId="3931524273" sldId="320"/>
            <ac:spMk id="14" creationId="{360288DE-0E7B-BD49-C4BC-B3D2ECCEDC30}"/>
          </ac:spMkLst>
        </pc:spChg>
        <pc:picChg chg="add del mod">
          <ac:chgData name="Nutan Zine" userId="0c3b8da9ff15b3e2" providerId="LiveId" clId="{9A0DB0AD-CFB3-45DD-9B03-8023F8AD9437}" dt="2025-04-12T04:08:16.960" v="1785" actId="478"/>
          <ac:picMkLst>
            <pc:docMk/>
            <pc:sldMk cId="3931524273" sldId="320"/>
            <ac:picMk id="7" creationId="{A052505F-0EEB-6B06-862C-1E173D0DD706}"/>
          </ac:picMkLst>
        </pc:picChg>
        <pc:picChg chg="add mod">
          <ac:chgData name="Nutan Zine" userId="0c3b8da9ff15b3e2" providerId="LiveId" clId="{9A0DB0AD-CFB3-45DD-9B03-8023F8AD9437}" dt="2025-04-12T04:45:16.463" v="2080" actId="14100"/>
          <ac:picMkLst>
            <pc:docMk/>
            <pc:sldMk cId="3931524273" sldId="320"/>
            <ac:picMk id="9" creationId="{ADE7E438-8569-1DF7-C787-4B16C6AF6C2A}"/>
          </ac:picMkLst>
        </pc:picChg>
        <pc:picChg chg="add mod">
          <ac:chgData name="Nutan Zine" userId="0c3b8da9ff15b3e2" providerId="LiveId" clId="{9A0DB0AD-CFB3-45DD-9B03-8023F8AD9437}" dt="2025-04-12T04:45:04.098" v="2076" actId="14100"/>
          <ac:picMkLst>
            <pc:docMk/>
            <pc:sldMk cId="3931524273" sldId="320"/>
            <ac:picMk id="13" creationId="{6FBD5977-803A-0E1C-31C3-5263B26F0F70}"/>
          </ac:picMkLst>
        </pc:picChg>
        <pc:picChg chg="add del mod">
          <ac:chgData name="Nutan Zine" userId="0c3b8da9ff15b3e2" providerId="LiveId" clId="{9A0DB0AD-CFB3-45DD-9B03-8023F8AD9437}" dt="2025-04-11T18:40:12.533" v="1736" actId="478"/>
          <ac:picMkLst>
            <pc:docMk/>
            <pc:sldMk cId="3931524273" sldId="320"/>
            <ac:picMk id="9218" creationId="{1BCB4142-298E-984D-54D3-B1A77D20CA59}"/>
          </ac:picMkLst>
        </pc:picChg>
        <pc:picChg chg="add mod">
          <ac:chgData name="Nutan Zine" userId="0c3b8da9ff15b3e2" providerId="LiveId" clId="{9A0DB0AD-CFB3-45DD-9B03-8023F8AD9437}" dt="2025-04-11T18:41:00.015" v="1742" actId="14100"/>
          <ac:picMkLst>
            <pc:docMk/>
            <pc:sldMk cId="3931524273" sldId="320"/>
            <ac:picMk id="9220" creationId="{10B17C32-95AC-E173-3434-921D8D45BBA9}"/>
          </ac:picMkLst>
        </pc:picChg>
        <pc:picChg chg="add del mod">
          <ac:chgData name="Nutan Zine" userId="0c3b8da9ff15b3e2" providerId="LiveId" clId="{9A0DB0AD-CFB3-45DD-9B03-8023F8AD9437}" dt="2025-04-11T18:48:14.049" v="1774" actId="478"/>
          <ac:picMkLst>
            <pc:docMk/>
            <pc:sldMk cId="3931524273" sldId="320"/>
            <ac:picMk id="9222" creationId="{C3BBA8C4-D27D-318B-6EEE-D1C9F6F493A7}"/>
          </ac:picMkLst>
        </pc:picChg>
        <pc:picChg chg="add mod">
          <ac:chgData name="Nutan Zine" userId="0c3b8da9ff15b3e2" providerId="LiveId" clId="{9A0DB0AD-CFB3-45DD-9B03-8023F8AD9437}" dt="2025-04-11T18:48:37.854" v="1782" actId="14100"/>
          <ac:picMkLst>
            <pc:docMk/>
            <pc:sldMk cId="3931524273" sldId="320"/>
            <ac:picMk id="9224" creationId="{82288BFC-397E-E288-0507-B01530A50B8C}"/>
          </ac:picMkLst>
        </pc:picChg>
        <pc:picChg chg="add del mod">
          <ac:chgData name="Nutan Zine" userId="0c3b8da9ff15b3e2" providerId="LiveId" clId="{9A0DB0AD-CFB3-45DD-9B03-8023F8AD9437}" dt="2025-04-12T04:44:20.500" v="2069" actId="478"/>
          <ac:picMkLst>
            <pc:docMk/>
            <pc:sldMk cId="3931524273" sldId="320"/>
            <ac:picMk id="9226" creationId="{CED1DC0E-1523-1742-D7F2-2B578F43C3AD}"/>
          </ac:picMkLst>
        </pc:picChg>
        <pc:picChg chg="add mod">
          <ac:chgData name="Nutan Zine" userId="0c3b8da9ff15b3e2" providerId="LiveId" clId="{9A0DB0AD-CFB3-45DD-9B03-8023F8AD9437}" dt="2025-04-12T04:44:37.341" v="2075" actId="14100"/>
          <ac:picMkLst>
            <pc:docMk/>
            <pc:sldMk cId="3931524273" sldId="320"/>
            <ac:picMk id="9228" creationId="{78996CF0-E029-6E07-C52D-C62851DC399F}"/>
          </ac:picMkLst>
        </pc:picChg>
      </pc:sldChg>
      <pc:sldChg chg="addSp delSp modSp add mod">
        <pc:chgData name="Nutan Zine" userId="0c3b8da9ff15b3e2" providerId="LiveId" clId="{9A0DB0AD-CFB3-45DD-9B03-8023F8AD9437}" dt="2025-04-12T07:07:59.298" v="2511" actId="14100"/>
        <pc:sldMkLst>
          <pc:docMk/>
          <pc:sldMk cId="1257789674" sldId="321"/>
        </pc:sldMkLst>
        <pc:spChg chg="mod">
          <ac:chgData name="Nutan Zine" userId="0c3b8da9ff15b3e2" providerId="LiveId" clId="{9A0DB0AD-CFB3-45DD-9B03-8023F8AD9437}" dt="2025-04-12T06:25:48.981" v="2091" actId="13926"/>
          <ac:spMkLst>
            <pc:docMk/>
            <pc:sldMk cId="1257789674" sldId="321"/>
            <ac:spMk id="2" creationId="{26C1B040-9279-B01C-1C17-1B0C97A16556}"/>
          </ac:spMkLst>
        </pc:spChg>
        <pc:spChg chg="mod">
          <ac:chgData name="Nutan Zine" userId="0c3b8da9ff15b3e2" providerId="LiveId" clId="{9A0DB0AD-CFB3-45DD-9B03-8023F8AD9437}" dt="2025-04-12T07:05:36.587" v="2499" actId="14100"/>
          <ac:spMkLst>
            <pc:docMk/>
            <pc:sldMk cId="1257789674" sldId="321"/>
            <ac:spMk id="4" creationId="{F06B3956-09F4-EB6F-0D95-FC7DFBC2B1A9}"/>
          </ac:spMkLst>
        </pc:spChg>
        <pc:spChg chg="add mod">
          <ac:chgData name="Nutan Zine" userId="0c3b8da9ff15b3e2" providerId="LiveId" clId="{9A0DB0AD-CFB3-45DD-9B03-8023F8AD9437}" dt="2025-04-12T06:48:40.779" v="2480" actId="1076"/>
          <ac:spMkLst>
            <pc:docMk/>
            <pc:sldMk cId="1257789674" sldId="321"/>
            <ac:spMk id="21" creationId="{650C3DD8-639D-107B-AC15-8997777749E3}"/>
          </ac:spMkLst>
        </pc:spChg>
        <pc:spChg chg="add mod">
          <ac:chgData name="Nutan Zine" userId="0c3b8da9ff15b3e2" providerId="LiveId" clId="{9A0DB0AD-CFB3-45DD-9B03-8023F8AD9437}" dt="2025-04-12T06:48:49.766" v="2481" actId="1076"/>
          <ac:spMkLst>
            <pc:docMk/>
            <pc:sldMk cId="1257789674" sldId="321"/>
            <ac:spMk id="23" creationId="{48EF9C30-4DE4-5EC5-457E-B29668A0BFAF}"/>
          </ac:spMkLst>
        </pc:spChg>
        <pc:spChg chg="add mod">
          <ac:chgData name="Nutan Zine" userId="0c3b8da9ff15b3e2" providerId="LiveId" clId="{9A0DB0AD-CFB3-45DD-9B03-8023F8AD9437}" dt="2025-04-12T06:48:58.118" v="2482" actId="1076"/>
          <ac:spMkLst>
            <pc:docMk/>
            <pc:sldMk cId="1257789674" sldId="321"/>
            <ac:spMk id="25" creationId="{D1552E75-B1A3-40B2-52DD-59CA8366640C}"/>
          </ac:spMkLst>
        </pc:spChg>
        <pc:spChg chg="add mod">
          <ac:chgData name="Nutan Zine" userId="0c3b8da9ff15b3e2" providerId="LiveId" clId="{9A0DB0AD-CFB3-45DD-9B03-8023F8AD9437}" dt="2025-04-12T06:49:06.006" v="2483" actId="1076"/>
          <ac:spMkLst>
            <pc:docMk/>
            <pc:sldMk cId="1257789674" sldId="321"/>
            <ac:spMk id="27" creationId="{A5BA6CF8-845A-EE25-6306-0C350B15F29F}"/>
          </ac:spMkLst>
        </pc:spChg>
        <pc:spChg chg="add mod">
          <ac:chgData name="Nutan Zine" userId="0c3b8da9ff15b3e2" providerId="LiveId" clId="{9A0DB0AD-CFB3-45DD-9B03-8023F8AD9437}" dt="2025-04-12T06:49:12.827" v="2484" actId="1076"/>
          <ac:spMkLst>
            <pc:docMk/>
            <pc:sldMk cId="1257789674" sldId="321"/>
            <ac:spMk id="29" creationId="{FA8E64CC-2008-9278-321E-14597384B8C5}"/>
          </ac:spMkLst>
        </pc:spChg>
        <pc:spChg chg="add mod">
          <ac:chgData name="Nutan Zine" userId="0c3b8da9ff15b3e2" providerId="LiveId" clId="{9A0DB0AD-CFB3-45DD-9B03-8023F8AD9437}" dt="2025-04-12T06:48:06.676" v="2477" actId="14100"/>
          <ac:spMkLst>
            <pc:docMk/>
            <pc:sldMk cId="1257789674" sldId="321"/>
            <ac:spMk id="31" creationId="{938FAF0A-E470-91BD-C014-CA8C01F38472}"/>
          </ac:spMkLst>
        </pc:spChg>
        <pc:picChg chg="add mod">
          <ac:chgData name="Nutan Zine" userId="0c3b8da9ff15b3e2" providerId="LiveId" clId="{9A0DB0AD-CFB3-45DD-9B03-8023F8AD9437}" dt="2025-04-12T06:49:32.895" v="2487" actId="14100"/>
          <ac:picMkLst>
            <pc:docMk/>
            <pc:sldMk cId="1257789674" sldId="321"/>
            <ac:picMk id="7" creationId="{ACD97B05-7694-9E9E-09C0-1D589FDC8222}"/>
          </ac:picMkLst>
        </pc:picChg>
        <pc:picChg chg="add del mod">
          <ac:chgData name="Nutan Zine" userId="0c3b8da9ff15b3e2" providerId="LiveId" clId="{9A0DB0AD-CFB3-45DD-9B03-8023F8AD9437}" dt="2025-04-12T06:33:51.665" v="2173" actId="478"/>
          <ac:picMkLst>
            <pc:docMk/>
            <pc:sldMk cId="1257789674" sldId="321"/>
            <ac:picMk id="9" creationId="{5A1CE8DE-AAA2-4796-4FBD-71B4F8948D38}"/>
          </ac:picMkLst>
        </pc:picChg>
        <pc:picChg chg="add mod">
          <ac:chgData name="Nutan Zine" userId="0c3b8da9ff15b3e2" providerId="LiveId" clId="{9A0DB0AD-CFB3-45DD-9B03-8023F8AD9437}" dt="2025-04-12T06:49:39.259" v="2488" actId="14100"/>
          <ac:picMkLst>
            <pc:docMk/>
            <pc:sldMk cId="1257789674" sldId="321"/>
            <ac:picMk id="11" creationId="{310DDE51-3C86-BCCD-DC89-E49C2C9CBC3C}"/>
          </ac:picMkLst>
        </pc:picChg>
        <pc:picChg chg="add mod">
          <ac:chgData name="Nutan Zine" userId="0c3b8da9ff15b3e2" providerId="LiveId" clId="{9A0DB0AD-CFB3-45DD-9B03-8023F8AD9437}" dt="2025-04-12T06:49:29.185" v="2486" actId="14100"/>
          <ac:picMkLst>
            <pc:docMk/>
            <pc:sldMk cId="1257789674" sldId="321"/>
            <ac:picMk id="13" creationId="{E679068C-0165-EC94-3747-F49CA9AD7659}"/>
          </ac:picMkLst>
        </pc:picChg>
        <pc:picChg chg="add mod">
          <ac:chgData name="Nutan Zine" userId="0c3b8da9ff15b3e2" providerId="LiveId" clId="{9A0DB0AD-CFB3-45DD-9B03-8023F8AD9437}" dt="2025-04-12T06:49:44.442" v="2489" actId="14100"/>
          <ac:picMkLst>
            <pc:docMk/>
            <pc:sldMk cId="1257789674" sldId="321"/>
            <ac:picMk id="15" creationId="{34EDE7EF-925B-CA04-DFE8-4BAB44ADE350}"/>
          </ac:picMkLst>
        </pc:picChg>
        <pc:picChg chg="add mod">
          <ac:chgData name="Nutan Zine" userId="0c3b8da9ff15b3e2" providerId="LiveId" clId="{9A0DB0AD-CFB3-45DD-9B03-8023F8AD9437}" dt="2025-04-12T06:49:48.856" v="2490" actId="14100"/>
          <ac:picMkLst>
            <pc:docMk/>
            <pc:sldMk cId="1257789674" sldId="321"/>
            <ac:picMk id="17" creationId="{FCA7A443-0E5B-970E-9F26-5EC920F34C77}"/>
          </ac:picMkLst>
        </pc:picChg>
        <pc:picChg chg="add mod">
          <ac:chgData name="Nutan Zine" userId="0c3b8da9ff15b3e2" providerId="LiveId" clId="{9A0DB0AD-CFB3-45DD-9B03-8023F8AD9437}" dt="2025-04-12T06:49:52.422" v="2491" actId="14100"/>
          <ac:picMkLst>
            <pc:docMk/>
            <pc:sldMk cId="1257789674" sldId="321"/>
            <ac:picMk id="19" creationId="{3E91F5A7-8863-A39F-2DC5-EB7CB5E923A9}"/>
          </ac:picMkLst>
        </pc:picChg>
        <pc:picChg chg="add mod">
          <ac:chgData name="Nutan Zine" userId="0c3b8da9ff15b3e2" providerId="LiveId" clId="{9A0DB0AD-CFB3-45DD-9B03-8023F8AD9437}" dt="2025-04-12T07:05:36.587" v="2499" actId="14100"/>
          <ac:picMkLst>
            <pc:docMk/>
            <pc:sldMk cId="1257789674" sldId="321"/>
            <ac:picMk id="11266" creationId="{39195B05-2C56-1F21-B240-62D3EC722785}"/>
          </ac:picMkLst>
        </pc:picChg>
        <pc:picChg chg="add mod">
          <ac:chgData name="Nutan Zine" userId="0c3b8da9ff15b3e2" providerId="LiveId" clId="{9A0DB0AD-CFB3-45DD-9B03-8023F8AD9437}" dt="2025-04-12T07:07:59.298" v="2511" actId="14100"/>
          <ac:picMkLst>
            <pc:docMk/>
            <pc:sldMk cId="1257789674" sldId="321"/>
            <ac:picMk id="11268" creationId="{6BFAF6F5-F692-2209-A06E-CF608CC1D50F}"/>
          </ac:picMkLst>
        </pc:picChg>
      </pc:sldChg>
      <pc:sldChg chg="addSp delSp modSp add mod">
        <pc:chgData name="Nutan Zine" userId="0c3b8da9ff15b3e2" providerId="LiveId" clId="{9A0DB0AD-CFB3-45DD-9B03-8023F8AD9437}" dt="2025-04-12T11:36:21.055" v="4497" actId="14100"/>
        <pc:sldMkLst>
          <pc:docMk/>
          <pc:sldMk cId="2490139732" sldId="322"/>
        </pc:sldMkLst>
        <pc:spChg chg="mod">
          <ac:chgData name="Nutan Zine" userId="0c3b8da9ff15b3e2" providerId="LiveId" clId="{9A0DB0AD-CFB3-45DD-9B03-8023F8AD9437}" dt="2025-04-12T08:33:35.079" v="3023" actId="14100"/>
          <ac:spMkLst>
            <pc:docMk/>
            <pc:sldMk cId="2490139732" sldId="322"/>
            <ac:spMk id="2" creationId="{7E1DCA5A-9DD8-1317-78B6-8714E9781ADD}"/>
          </ac:spMkLst>
        </pc:spChg>
        <pc:spChg chg="mod">
          <ac:chgData name="Nutan Zine" userId="0c3b8da9ff15b3e2" providerId="LiveId" clId="{9A0DB0AD-CFB3-45DD-9B03-8023F8AD9437}" dt="2025-04-12T08:32:49.243" v="3017" actId="1076"/>
          <ac:spMkLst>
            <pc:docMk/>
            <pc:sldMk cId="2490139732" sldId="322"/>
            <ac:spMk id="4" creationId="{6D933C3C-39A5-8341-8E5F-3B4F7D0CFFD3}"/>
          </ac:spMkLst>
        </pc:spChg>
        <pc:spChg chg="mod">
          <ac:chgData name="Nutan Zine" userId="0c3b8da9ff15b3e2" providerId="LiveId" clId="{9A0DB0AD-CFB3-45DD-9B03-8023F8AD9437}" dt="2025-04-12T08:26:19.812" v="2964" actId="14100"/>
          <ac:spMkLst>
            <pc:docMk/>
            <pc:sldMk cId="2490139732" sldId="322"/>
            <ac:spMk id="5" creationId="{A2000B4C-ECC8-D47A-5E75-AF431996E2C7}"/>
          </ac:spMkLst>
        </pc:spChg>
        <pc:spChg chg="add mod">
          <ac:chgData name="Nutan Zine" userId="0c3b8da9ff15b3e2" providerId="LiveId" clId="{9A0DB0AD-CFB3-45DD-9B03-8023F8AD9437}" dt="2025-04-12T08:34:29.086" v="3031" actId="14100"/>
          <ac:spMkLst>
            <pc:docMk/>
            <pc:sldMk cId="2490139732" sldId="322"/>
            <ac:spMk id="8" creationId="{7F7CDC36-6281-1633-DC7A-65AB5D06E712}"/>
          </ac:spMkLst>
        </pc:spChg>
        <pc:spChg chg="add mod">
          <ac:chgData name="Nutan Zine" userId="0c3b8da9ff15b3e2" providerId="LiveId" clId="{9A0DB0AD-CFB3-45DD-9B03-8023F8AD9437}" dt="2025-04-12T08:31:10.196" v="2999" actId="14100"/>
          <ac:spMkLst>
            <pc:docMk/>
            <pc:sldMk cId="2490139732" sldId="322"/>
            <ac:spMk id="9" creationId="{FF04CC18-0C17-E37A-3A77-7A8F9F2CFC27}"/>
          </ac:spMkLst>
        </pc:spChg>
        <pc:picChg chg="add mod">
          <ac:chgData name="Nutan Zine" userId="0c3b8da9ff15b3e2" providerId="LiveId" clId="{9A0DB0AD-CFB3-45DD-9B03-8023F8AD9437}" dt="2025-04-12T11:36:08.071" v="4494" actId="14100"/>
          <ac:picMkLst>
            <pc:docMk/>
            <pc:sldMk cId="2490139732" sldId="322"/>
            <ac:picMk id="7" creationId="{6D47A1F7-662D-67AD-09A1-E4D0176B1885}"/>
          </ac:picMkLst>
        </pc:picChg>
        <pc:picChg chg="add mod">
          <ac:chgData name="Nutan Zine" userId="0c3b8da9ff15b3e2" providerId="LiveId" clId="{9A0DB0AD-CFB3-45DD-9B03-8023F8AD9437}" dt="2025-04-12T11:36:21.055" v="4497" actId="14100"/>
          <ac:picMkLst>
            <pc:docMk/>
            <pc:sldMk cId="2490139732" sldId="322"/>
            <ac:picMk id="10" creationId="{DAC14310-42B7-1C71-8E98-6D4BA9711E82}"/>
          </ac:picMkLst>
        </pc:picChg>
        <pc:picChg chg="add mod">
          <ac:chgData name="Nutan Zine" userId="0c3b8da9ff15b3e2" providerId="LiveId" clId="{9A0DB0AD-CFB3-45DD-9B03-8023F8AD9437}" dt="2025-04-12T08:30:00.130" v="2993" actId="14100"/>
          <ac:picMkLst>
            <pc:docMk/>
            <pc:sldMk cId="2490139732" sldId="322"/>
            <ac:picMk id="13314" creationId="{3943EA56-8F58-C69B-88C8-36C9D4E780A6}"/>
          </ac:picMkLst>
        </pc:picChg>
        <pc:picChg chg="add del mod">
          <ac:chgData name="Nutan Zine" userId="0c3b8da9ff15b3e2" providerId="LiveId" clId="{9A0DB0AD-CFB3-45DD-9B03-8023F8AD9437}" dt="2025-04-12T08:29:19.332" v="2986" actId="478"/>
          <ac:picMkLst>
            <pc:docMk/>
            <pc:sldMk cId="2490139732" sldId="322"/>
            <ac:picMk id="13316" creationId="{68A568E7-0907-1724-C851-39EB25FAFCFB}"/>
          </ac:picMkLst>
        </pc:picChg>
        <pc:picChg chg="add mod">
          <ac:chgData name="Nutan Zine" userId="0c3b8da9ff15b3e2" providerId="LiveId" clId="{9A0DB0AD-CFB3-45DD-9B03-8023F8AD9437}" dt="2025-04-12T08:33:41.882" v="3024" actId="14100"/>
          <ac:picMkLst>
            <pc:docMk/>
            <pc:sldMk cId="2490139732" sldId="322"/>
            <ac:picMk id="13318" creationId="{0FB40D86-A280-286A-9A2D-02AC2CDC057F}"/>
          </ac:picMkLst>
        </pc:picChg>
        <pc:picChg chg="add del mod">
          <ac:chgData name="Nutan Zine" userId="0c3b8da9ff15b3e2" providerId="LiveId" clId="{9A0DB0AD-CFB3-45DD-9B03-8023F8AD9437}" dt="2025-04-12T08:34:18.132" v="3030" actId="14100"/>
          <ac:picMkLst>
            <pc:docMk/>
            <pc:sldMk cId="2490139732" sldId="322"/>
            <ac:picMk id="13320" creationId="{CF7BF28C-3F77-46E4-1686-7A51F706DEF3}"/>
          </ac:picMkLst>
        </pc:picChg>
      </pc:sldChg>
      <pc:sldChg chg="addSp delSp modSp add mod">
        <pc:chgData name="Nutan Zine" userId="0c3b8da9ff15b3e2" providerId="LiveId" clId="{9A0DB0AD-CFB3-45DD-9B03-8023F8AD9437}" dt="2025-04-12T07:26:02.505" v="2872" actId="14100"/>
        <pc:sldMkLst>
          <pc:docMk/>
          <pc:sldMk cId="3623499942" sldId="323"/>
        </pc:sldMkLst>
        <pc:spChg chg="mod">
          <ac:chgData name="Nutan Zine" userId="0c3b8da9ff15b3e2" providerId="LiveId" clId="{9A0DB0AD-CFB3-45DD-9B03-8023F8AD9437}" dt="2025-04-12T07:08:40.112" v="2515" actId="14100"/>
          <ac:spMkLst>
            <pc:docMk/>
            <pc:sldMk cId="3623499942" sldId="323"/>
            <ac:spMk id="2" creationId="{4BE063F6-D778-7FF6-27C7-B959737425AB}"/>
          </ac:spMkLst>
        </pc:spChg>
        <pc:spChg chg="mod">
          <ac:chgData name="Nutan Zine" userId="0c3b8da9ff15b3e2" providerId="LiveId" clId="{9A0DB0AD-CFB3-45DD-9B03-8023F8AD9437}" dt="2025-04-12T07:25:48.595" v="2870" actId="14100"/>
          <ac:spMkLst>
            <pc:docMk/>
            <pc:sldMk cId="3623499942" sldId="323"/>
            <ac:spMk id="4" creationId="{5B6B6D99-5D95-D5CB-5451-B98C795F0AB2}"/>
          </ac:spMkLst>
        </pc:spChg>
        <pc:spChg chg="add mod">
          <ac:chgData name="Nutan Zine" userId="0c3b8da9ff15b3e2" providerId="LiveId" clId="{9A0DB0AD-CFB3-45DD-9B03-8023F8AD9437}" dt="2025-04-12T07:22:02.010" v="2835" actId="14100"/>
          <ac:spMkLst>
            <pc:docMk/>
            <pc:sldMk cId="3623499942" sldId="323"/>
            <ac:spMk id="10" creationId="{CF0E998B-059B-8724-B879-D597748BD6B8}"/>
          </ac:spMkLst>
        </pc:spChg>
        <pc:picChg chg="add del mod">
          <ac:chgData name="Nutan Zine" userId="0c3b8da9ff15b3e2" providerId="LiveId" clId="{9A0DB0AD-CFB3-45DD-9B03-8023F8AD9437}" dt="2025-04-12T07:11:12.083" v="2526" actId="478"/>
          <ac:picMkLst>
            <pc:docMk/>
            <pc:sldMk cId="3623499942" sldId="323"/>
            <ac:picMk id="7" creationId="{C644DAB7-4723-F82A-3E8B-BC149A7429CE}"/>
          </ac:picMkLst>
        </pc:picChg>
        <pc:picChg chg="add mod">
          <ac:chgData name="Nutan Zine" userId="0c3b8da9ff15b3e2" providerId="LiveId" clId="{9A0DB0AD-CFB3-45DD-9B03-8023F8AD9437}" dt="2025-04-12T07:12:33.586" v="2552" actId="14100"/>
          <ac:picMkLst>
            <pc:docMk/>
            <pc:sldMk cId="3623499942" sldId="323"/>
            <ac:picMk id="9" creationId="{3771B3B4-E86B-2FFF-349C-99BB27251AA7}"/>
          </ac:picMkLst>
        </pc:picChg>
        <pc:picChg chg="add mod">
          <ac:chgData name="Nutan Zine" userId="0c3b8da9ff15b3e2" providerId="LiveId" clId="{9A0DB0AD-CFB3-45DD-9B03-8023F8AD9437}" dt="2025-04-12T07:23:58.396" v="2850" actId="1076"/>
          <ac:picMkLst>
            <pc:docMk/>
            <pc:sldMk cId="3623499942" sldId="323"/>
            <ac:picMk id="12290" creationId="{0290E101-D980-B429-84BB-AFB79E91B928}"/>
          </ac:picMkLst>
        </pc:picChg>
        <pc:picChg chg="add mod">
          <ac:chgData name="Nutan Zine" userId="0c3b8da9ff15b3e2" providerId="LiveId" clId="{9A0DB0AD-CFB3-45DD-9B03-8023F8AD9437}" dt="2025-04-12T07:23:45.965" v="2849" actId="14100"/>
          <ac:picMkLst>
            <pc:docMk/>
            <pc:sldMk cId="3623499942" sldId="323"/>
            <ac:picMk id="12292" creationId="{C7BBBC65-AB10-D812-8A84-4C237C1FE00D}"/>
          </ac:picMkLst>
        </pc:picChg>
        <pc:picChg chg="add del mod">
          <ac:chgData name="Nutan Zine" userId="0c3b8da9ff15b3e2" providerId="LiveId" clId="{9A0DB0AD-CFB3-45DD-9B03-8023F8AD9437}" dt="2025-04-12T07:25:01.146" v="2857" actId="478"/>
          <ac:picMkLst>
            <pc:docMk/>
            <pc:sldMk cId="3623499942" sldId="323"/>
            <ac:picMk id="12294" creationId="{4A925FBB-802C-57C8-63BE-781F7A5A3DFC}"/>
          </ac:picMkLst>
        </pc:picChg>
        <pc:picChg chg="add mod">
          <ac:chgData name="Nutan Zine" userId="0c3b8da9ff15b3e2" providerId="LiveId" clId="{9A0DB0AD-CFB3-45DD-9B03-8023F8AD9437}" dt="2025-04-12T07:26:02.505" v="2872" actId="14100"/>
          <ac:picMkLst>
            <pc:docMk/>
            <pc:sldMk cId="3623499942" sldId="323"/>
            <ac:picMk id="12296" creationId="{530ED572-5DDF-295D-2011-5AD731E42017}"/>
          </ac:picMkLst>
        </pc:picChg>
      </pc:sldChg>
      <pc:sldChg chg="add del">
        <pc:chgData name="Nutan Zine" userId="0c3b8da9ff15b3e2" providerId="LiveId" clId="{9A0DB0AD-CFB3-45DD-9B03-8023F8AD9437}" dt="2025-04-12T11:28:47.003" v="4432" actId="2696"/>
        <pc:sldMkLst>
          <pc:docMk/>
          <pc:sldMk cId="406406892" sldId="324"/>
        </pc:sldMkLst>
      </pc:sldChg>
      <pc:sldChg chg="addSp delSp modSp add mod">
        <pc:chgData name="Nutan Zine" userId="0c3b8da9ff15b3e2" providerId="LiveId" clId="{9A0DB0AD-CFB3-45DD-9B03-8023F8AD9437}" dt="2025-04-12T09:28:12.740" v="3361" actId="14100"/>
        <pc:sldMkLst>
          <pc:docMk/>
          <pc:sldMk cId="3768367789" sldId="325"/>
        </pc:sldMkLst>
        <pc:spChg chg="mod">
          <ac:chgData name="Nutan Zine" userId="0c3b8da9ff15b3e2" providerId="LiveId" clId="{9A0DB0AD-CFB3-45DD-9B03-8023F8AD9437}" dt="2025-04-12T08:59:58.254" v="3197" actId="20577"/>
          <ac:spMkLst>
            <pc:docMk/>
            <pc:sldMk cId="3768367789" sldId="325"/>
            <ac:spMk id="2" creationId="{9E0D943A-ED9B-6C1D-2A4D-83247156E9BF}"/>
          </ac:spMkLst>
        </pc:spChg>
        <pc:spChg chg="mod">
          <ac:chgData name="Nutan Zine" userId="0c3b8da9ff15b3e2" providerId="LiveId" clId="{9A0DB0AD-CFB3-45DD-9B03-8023F8AD9437}" dt="2025-04-12T09:22:23.306" v="3319" actId="14100"/>
          <ac:spMkLst>
            <pc:docMk/>
            <pc:sldMk cId="3768367789" sldId="325"/>
            <ac:spMk id="4" creationId="{B30564CC-F6B4-8CCD-9302-B7FF327E23A8}"/>
          </ac:spMkLst>
        </pc:spChg>
        <pc:spChg chg="mod">
          <ac:chgData name="Nutan Zine" userId="0c3b8da9ff15b3e2" providerId="LiveId" clId="{9A0DB0AD-CFB3-45DD-9B03-8023F8AD9437}" dt="2025-04-12T09:09:39.210" v="3248" actId="14100"/>
          <ac:spMkLst>
            <pc:docMk/>
            <pc:sldMk cId="3768367789" sldId="325"/>
            <ac:spMk id="5" creationId="{7F4032AE-CD36-AA93-E9A2-41AF8BAF2C7F}"/>
          </ac:spMkLst>
        </pc:spChg>
        <pc:spChg chg="add mod">
          <ac:chgData name="Nutan Zine" userId="0c3b8da9ff15b3e2" providerId="LiveId" clId="{9A0DB0AD-CFB3-45DD-9B03-8023F8AD9437}" dt="2025-04-12T09:22:59.954" v="3331" actId="20577"/>
          <ac:spMkLst>
            <pc:docMk/>
            <pc:sldMk cId="3768367789" sldId="325"/>
            <ac:spMk id="7" creationId="{E3A71081-FD3A-3F48-CF6C-88294AFDBC7D}"/>
          </ac:spMkLst>
        </pc:spChg>
        <pc:picChg chg="add del mod">
          <ac:chgData name="Nutan Zine" userId="0c3b8da9ff15b3e2" providerId="LiveId" clId="{9A0DB0AD-CFB3-45DD-9B03-8023F8AD9437}" dt="2025-04-12T09:24:17.802" v="3334" actId="478"/>
          <ac:picMkLst>
            <pc:docMk/>
            <pc:sldMk cId="3768367789" sldId="325"/>
            <ac:picMk id="16386" creationId="{C3165533-3155-78C9-8A89-0A2C59505C0D}"/>
          </ac:picMkLst>
        </pc:picChg>
        <pc:picChg chg="add mod">
          <ac:chgData name="Nutan Zine" userId="0c3b8da9ff15b3e2" providerId="LiveId" clId="{9A0DB0AD-CFB3-45DD-9B03-8023F8AD9437}" dt="2025-04-12T09:25:13.350" v="3342" actId="14100"/>
          <ac:picMkLst>
            <pc:docMk/>
            <pc:sldMk cId="3768367789" sldId="325"/>
            <ac:picMk id="16388" creationId="{9320121E-DE2E-9E2F-FC24-9BD46B5343B4}"/>
          </ac:picMkLst>
        </pc:picChg>
        <pc:picChg chg="add mod">
          <ac:chgData name="Nutan Zine" userId="0c3b8da9ff15b3e2" providerId="LiveId" clId="{9A0DB0AD-CFB3-45DD-9B03-8023F8AD9437}" dt="2025-04-12T09:25:54.252" v="3347" actId="14100"/>
          <ac:picMkLst>
            <pc:docMk/>
            <pc:sldMk cId="3768367789" sldId="325"/>
            <ac:picMk id="16390" creationId="{3F8534E8-45C3-D054-BC52-F3FA16D9F988}"/>
          </ac:picMkLst>
        </pc:picChg>
        <pc:picChg chg="add del mod">
          <ac:chgData name="Nutan Zine" userId="0c3b8da9ff15b3e2" providerId="LiveId" clId="{9A0DB0AD-CFB3-45DD-9B03-8023F8AD9437}" dt="2025-04-12T09:26:49.376" v="3355" actId="478"/>
          <ac:picMkLst>
            <pc:docMk/>
            <pc:sldMk cId="3768367789" sldId="325"/>
            <ac:picMk id="16392" creationId="{1D52F92D-54D1-8E8C-950D-0DED20926695}"/>
          </ac:picMkLst>
        </pc:picChg>
        <pc:picChg chg="add mod">
          <ac:chgData name="Nutan Zine" userId="0c3b8da9ff15b3e2" providerId="LiveId" clId="{9A0DB0AD-CFB3-45DD-9B03-8023F8AD9437}" dt="2025-04-12T09:28:12.740" v="3361" actId="14100"/>
          <ac:picMkLst>
            <pc:docMk/>
            <pc:sldMk cId="3768367789" sldId="325"/>
            <ac:picMk id="16394" creationId="{2CE07E4B-1C0C-609C-17F7-D932105728C8}"/>
          </ac:picMkLst>
        </pc:picChg>
      </pc:sldChg>
      <pc:sldChg chg="addSp modSp add mod">
        <pc:chgData name="Nutan Zine" userId="0c3b8da9ff15b3e2" providerId="LiveId" clId="{9A0DB0AD-CFB3-45DD-9B03-8023F8AD9437}" dt="2025-04-12T08:56:05.730" v="3184" actId="14100"/>
        <pc:sldMkLst>
          <pc:docMk/>
          <pc:sldMk cId="1273201725" sldId="326"/>
        </pc:sldMkLst>
        <pc:spChg chg="mod">
          <ac:chgData name="Nutan Zine" userId="0c3b8da9ff15b3e2" providerId="LiveId" clId="{9A0DB0AD-CFB3-45DD-9B03-8023F8AD9437}" dt="2025-04-12T08:56:05.730" v="3184" actId="14100"/>
          <ac:spMkLst>
            <pc:docMk/>
            <pc:sldMk cId="1273201725" sldId="326"/>
            <ac:spMk id="2" creationId="{C9DADA3A-AE20-37D1-2D32-F1211B187423}"/>
          </ac:spMkLst>
        </pc:spChg>
        <pc:spChg chg="mod">
          <ac:chgData name="Nutan Zine" userId="0c3b8da9ff15b3e2" providerId="LiveId" clId="{9A0DB0AD-CFB3-45DD-9B03-8023F8AD9437}" dt="2025-04-12T08:45:21.065" v="3107" actId="14100"/>
          <ac:spMkLst>
            <pc:docMk/>
            <pc:sldMk cId="1273201725" sldId="326"/>
            <ac:spMk id="4" creationId="{88B64BA9-92B5-5E90-79AF-A2D46DCB7570}"/>
          </ac:spMkLst>
        </pc:spChg>
        <pc:spChg chg="add mod">
          <ac:chgData name="Nutan Zine" userId="0c3b8da9ff15b3e2" providerId="LiveId" clId="{9A0DB0AD-CFB3-45DD-9B03-8023F8AD9437}" dt="2025-04-12T08:53:45.072" v="3167" actId="1076"/>
          <ac:spMkLst>
            <pc:docMk/>
            <pc:sldMk cId="1273201725" sldId="326"/>
            <ac:spMk id="10" creationId="{C51670F7-6485-4587-7007-B9746A2A41CF}"/>
          </ac:spMkLst>
        </pc:spChg>
        <pc:picChg chg="add mod">
          <ac:chgData name="Nutan Zine" userId="0c3b8da9ff15b3e2" providerId="LiveId" clId="{9A0DB0AD-CFB3-45DD-9B03-8023F8AD9437}" dt="2025-04-12T08:47:03.781" v="3133" actId="14100"/>
          <ac:picMkLst>
            <pc:docMk/>
            <pc:sldMk cId="1273201725" sldId="326"/>
            <ac:picMk id="6" creationId="{86449AB6-529A-2E9A-1C7E-0F259E6483CF}"/>
          </ac:picMkLst>
        </pc:picChg>
        <pc:picChg chg="add mod">
          <ac:chgData name="Nutan Zine" userId="0c3b8da9ff15b3e2" providerId="LiveId" clId="{9A0DB0AD-CFB3-45DD-9B03-8023F8AD9437}" dt="2025-04-12T08:47:00.365" v="3132" actId="14100"/>
          <ac:picMkLst>
            <pc:docMk/>
            <pc:sldMk cId="1273201725" sldId="326"/>
            <ac:picMk id="7" creationId="{DE58F050-26F2-CFED-9E47-C5C993147CC5}"/>
          </ac:picMkLst>
        </pc:picChg>
        <pc:picChg chg="add mod">
          <ac:chgData name="Nutan Zine" userId="0c3b8da9ff15b3e2" providerId="LiveId" clId="{9A0DB0AD-CFB3-45DD-9B03-8023F8AD9437}" dt="2025-04-12T08:46:55.628" v="3131" actId="14100"/>
          <ac:picMkLst>
            <pc:docMk/>
            <pc:sldMk cId="1273201725" sldId="326"/>
            <ac:picMk id="8" creationId="{764CFADE-8EA1-3420-9586-E6EF1BED0921}"/>
          </ac:picMkLst>
        </pc:picChg>
        <pc:picChg chg="add mod">
          <ac:chgData name="Nutan Zine" userId="0c3b8da9ff15b3e2" providerId="LiveId" clId="{9A0DB0AD-CFB3-45DD-9B03-8023F8AD9437}" dt="2025-04-12T08:50:20.035" v="3153" actId="14100"/>
          <ac:picMkLst>
            <pc:docMk/>
            <pc:sldMk cId="1273201725" sldId="326"/>
            <ac:picMk id="15362" creationId="{9D244C74-3C03-B0E8-E2F8-A13F198995D7}"/>
          </ac:picMkLst>
        </pc:picChg>
        <pc:picChg chg="add mod">
          <ac:chgData name="Nutan Zine" userId="0c3b8da9ff15b3e2" providerId="LiveId" clId="{9A0DB0AD-CFB3-45DD-9B03-8023F8AD9437}" dt="2025-04-12T08:50:59.998" v="3158" actId="14100"/>
          <ac:picMkLst>
            <pc:docMk/>
            <pc:sldMk cId="1273201725" sldId="326"/>
            <ac:picMk id="15364" creationId="{00D4F860-8CF6-7B59-461F-E1222CE4E2B3}"/>
          </ac:picMkLst>
        </pc:picChg>
        <pc:picChg chg="add mod">
          <ac:chgData name="Nutan Zine" userId="0c3b8da9ff15b3e2" providerId="LiveId" clId="{9A0DB0AD-CFB3-45DD-9B03-8023F8AD9437}" dt="2025-04-12T08:53:45.072" v="3167" actId="1076"/>
          <ac:picMkLst>
            <pc:docMk/>
            <pc:sldMk cId="1273201725" sldId="326"/>
            <ac:picMk id="15366" creationId="{2865A858-E91F-8C7C-ED95-F827E2EAC46A}"/>
          </ac:picMkLst>
        </pc:picChg>
        <pc:picChg chg="add mod">
          <ac:chgData name="Nutan Zine" userId="0c3b8da9ff15b3e2" providerId="LiveId" clId="{9A0DB0AD-CFB3-45DD-9B03-8023F8AD9437}" dt="2025-04-12T08:55:46.538" v="3183" actId="14100"/>
          <ac:picMkLst>
            <pc:docMk/>
            <pc:sldMk cId="1273201725" sldId="326"/>
            <ac:picMk id="15368" creationId="{E90BE817-61A2-383B-8E3A-E3482240EEAA}"/>
          </ac:picMkLst>
        </pc:picChg>
        <pc:picChg chg="add mod">
          <ac:chgData name="Nutan Zine" userId="0c3b8da9ff15b3e2" providerId="LiveId" clId="{9A0DB0AD-CFB3-45DD-9B03-8023F8AD9437}" dt="2025-04-12T08:55:36.976" v="3182" actId="14100"/>
          <ac:picMkLst>
            <pc:docMk/>
            <pc:sldMk cId="1273201725" sldId="326"/>
            <ac:picMk id="15370" creationId="{A992294E-4B28-7CE2-020B-6F7B565781B9}"/>
          </ac:picMkLst>
        </pc:picChg>
      </pc:sldChg>
      <pc:sldChg chg="addSp delSp modSp add mod">
        <pc:chgData name="Nutan Zine" userId="0c3b8da9ff15b3e2" providerId="LiveId" clId="{9A0DB0AD-CFB3-45DD-9B03-8023F8AD9437}" dt="2025-04-12T11:00:28.838" v="4249" actId="14100"/>
        <pc:sldMkLst>
          <pc:docMk/>
          <pc:sldMk cId="716993630" sldId="327"/>
        </pc:sldMkLst>
        <pc:spChg chg="mod">
          <ac:chgData name="Nutan Zine" userId="0c3b8da9ff15b3e2" providerId="LiveId" clId="{9A0DB0AD-CFB3-45DD-9B03-8023F8AD9437}" dt="2025-04-12T10:44:16.965" v="4119" actId="14100"/>
          <ac:spMkLst>
            <pc:docMk/>
            <pc:sldMk cId="716993630" sldId="327"/>
            <ac:spMk id="2" creationId="{247F8502-7304-B8E3-FA03-655DE53F8787}"/>
          </ac:spMkLst>
        </pc:spChg>
        <pc:spChg chg="mod">
          <ac:chgData name="Nutan Zine" userId="0c3b8da9ff15b3e2" providerId="LiveId" clId="{9A0DB0AD-CFB3-45DD-9B03-8023F8AD9437}" dt="2025-04-12T10:58:33.232" v="4236" actId="14100"/>
          <ac:spMkLst>
            <pc:docMk/>
            <pc:sldMk cId="716993630" sldId="327"/>
            <ac:spMk id="4" creationId="{C7F8D163-5D7D-3CE3-0CED-75BD633C9D45}"/>
          </ac:spMkLst>
        </pc:spChg>
        <pc:spChg chg="mod">
          <ac:chgData name="Nutan Zine" userId="0c3b8da9ff15b3e2" providerId="LiveId" clId="{9A0DB0AD-CFB3-45DD-9B03-8023F8AD9437}" dt="2025-04-12T10:49:00.690" v="4144" actId="14100"/>
          <ac:spMkLst>
            <pc:docMk/>
            <pc:sldMk cId="716993630" sldId="327"/>
            <ac:spMk id="5" creationId="{733C8799-755A-DAFB-DB1E-5ABD22071926}"/>
          </ac:spMkLst>
        </pc:spChg>
        <pc:spChg chg="add mod">
          <ac:chgData name="Nutan Zine" userId="0c3b8da9ff15b3e2" providerId="LiveId" clId="{9A0DB0AD-CFB3-45DD-9B03-8023F8AD9437}" dt="2025-04-12T10:48:49.016" v="4143" actId="12"/>
          <ac:spMkLst>
            <pc:docMk/>
            <pc:sldMk cId="716993630" sldId="327"/>
            <ac:spMk id="6" creationId="{D5F5AB15-69B2-E69F-E541-B5FAAEE9B008}"/>
          </ac:spMkLst>
        </pc:spChg>
        <pc:spChg chg="add mod">
          <ac:chgData name="Nutan Zine" userId="0c3b8da9ff15b3e2" providerId="LiveId" clId="{9A0DB0AD-CFB3-45DD-9B03-8023F8AD9437}" dt="2025-04-12T11:00:28.838" v="4249" actId="14100"/>
          <ac:spMkLst>
            <pc:docMk/>
            <pc:sldMk cId="716993630" sldId="327"/>
            <ac:spMk id="7" creationId="{FCF3DAA6-EC5F-9720-FA35-B99AF2A706A7}"/>
          </ac:spMkLst>
        </pc:spChg>
        <pc:picChg chg="add del mod">
          <ac:chgData name="Nutan Zine" userId="0c3b8da9ff15b3e2" providerId="LiveId" clId="{9A0DB0AD-CFB3-45DD-9B03-8023F8AD9437}" dt="2025-04-12T10:57:32.840" v="4226" actId="478"/>
          <ac:picMkLst>
            <pc:docMk/>
            <pc:sldMk cId="716993630" sldId="327"/>
            <ac:picMk id="19458" creationId="{5A16F181-BA61-5C45-314B-326613A24EFC}"/>
          </ac:picMkLst>
        </pc:picChg>
        <pc:picChg chg="add mod">
          <ac:chgData name="Nutan Zine" userId="0c3b8da9ff15b3e2" providerId="LiveId" clId="{9A0DB0AD-CFB3-45DD-9B03-8023F8AD9437}" dt="2025-04-12T10:58:25.861" v="4235" actId="14100"/>
          <ac:picMkLst>
            <pc:docMk/>
            <pc:sldMk cId="716993630" sldId="327"/>
            <ac:picMk id="19460" creationId="{9E74908A-2A9C-23C5-6717-1EDF60F99622}"/>
          </ac:picMkLst>
        </pc:picChg>
        <pc:picChg chg="add mod">
          <ac:chgData name="Nutan Zine" userId="0c3b8da9ff15b3e2" providerId="LiveId" clId="{9A0DB0AD-CFB3-45DD-9B03-8023F8AD9437}" dt="2025-04-12T10:59:19.769" v="4243" actId="14100"/>
          <ac:picMkLst>
            <pc:docMk/>
            <pc:sldMk cId="716993630" sldId="327"/>
            <ac:picMk id="19462" creationId="{4F86522A-EC06-FD89-B05E-6D2728639000}"/>
          </ac:picMkLst>
        </pc:picChg>
        <pc:picChg chg="add mod">
          <ac:chgData name="Nutan Zine" userId="0c3b8da9ff15b3e2" providerId="LiveId" clId="{9A0DB0AD-CFB3-45DD-9B03-8023F8AD9437}" dt="2025-04-12T11:00:07.929" v="4248" actId="14100"/>
          <ac:picMkLst>
            <pc:docMk/>
            <pc:sldMk cId="716993630" sldId="327"/>
            <ac:picMk id="19464" creationId="{0E9DB26A-0BD7-1716-43C4-164C6C911EE7}"/>
          </ac:picMkLst>
        </pc:picChg>
      </pc:sldChg>
      <pc:sldChg chg="addSp delSp modSp add mod">
        <pc:chgData name="Nutan Zine" userId="0c3b8da9ff15b3e2" providerId="LiveId" clId="{9A0DB0AD-CFB3-45DD-9B03-8023F8AD9437}" dt="2025-04-12T10:36:31.042" v="4106" actId="14100"/>
        <pc:sldMkLst>
          <pc:docMk/>
          <pc:sldMk cId="2364689801" sldId="328"/>
        </pc:sldMkLst>
        <pc:spChg chg="mod">
          <ac:chgData name="Nutan Zine" userId="0c3b8da9ff15b3e2" providerId="LiveId" clId="{9A0DB0AD-CFB3-45DD-9B03-8023F8AD9437}" dt="2025-04-12T10:11:41.349" v="3822" actId="14100"/>
          <ac:spMkLst>
            <pc:docMk/>
            <pc:sldMk cId="2364689801" sldId="328"/>
            <ac:spMk id="2" creationId="{0A2679EC-F007-99A4-BDC8-57DD448679C7}"/>
          </ac:spMkLst>
        </pc:spChg>
        <pc:spChg chg="mod">
          <ac:chgData name="Nutan Zine" userId="0c3b8da9ff15b3e2" providerId="LiveId" clId="{9A0DB0AD-CFB3-45DD-9B03-8023F8AD9437}" dt="2025-04-12T10:21:24.167" v="4002" actId="20577"/>
          <ac:spMkLst>
            <pc:docMk/>
            <pc:sldMk cId="2364689801" sldId="328"/>
            <ac:spMk id="4" creationId="{7A5BDC0A-96FC-9DEC-E463-4AEE582CCCAD}"/>
          </ac:spMkLst>
        </pc:spChg>
        <pc:spChg chg="mod">
          <ac:chgData name="Nutan Zine" userId="0c3b8da9ff15b3e2" providerId="LiveId" clId="{9A0DB0AD-CFB3-45DD-9B03-8023F8AD9437}" dt="2025-04-12T10:22:24.159" v="4008" actId="1076"/>
          <ac:spMkLst>
            <pc:docMk/>
            <pc:sldMk cId="2364689801" sldId="328"/>
            <ac:spMk id="5" creationId="{D213EB20-BE14-6B86-D7BF-6AC8D95FAF73}"/>
          </ac:spMkLst>
        </pc:spChg>
        <pc:spChg chg="add del mod">
          <ac:chgData name="Nutan Zine" userId="0c3b8da9ff15b3e2" providerId="LiveId" clId="{9A0DB0AD-CFB3-45DD-9B03-8023F8AD9437}" dt="2025-04-12T10:22:41.555" v="4013"/>
          <ac:spMkLst>
            <pc:docMk/>
            <pc:sldMk cId="2364689801" sldId="328"/>
            <ac:spMk id="6" creationId="{15AF3CF1-2439-A96F-7881-E134E608FCB0}"/>
          </ac:spMkLst>
        </pc:spChg>
        <pc:spChg chg="add del mod">
          <ac:chgData name="Nutan Zine" userId="0c3b8da9ff15b3e2" providerId="LiveId" clId="{9A0DB0AD-CFB3-45DD-9B03-8023F8AD9437}" dt="2025-04-12T10:22:44.610" v="4016" actId="478"/>
          <ac:spMkLst>
            <pc:docMk/>
            <pc:sldMk cId="2364689801" sldId="328"/>
            <ac:spMk id="7" creationId="{A09E6294-D9B1-2F85-2C01-7A43C294F9D6}"/>
          </ac:spMkLst>
        </pc:spChg>
        <pc:spChg chg="add del mod">
          <ac:chgData name="Nutan Zine" userId="0c3b8da9ff15b3e2" providerId="LiveId" clId="{9A0DB0AD-CFB3-45DD-9B03-8023F8AD9437}" dt="2025-04-12T10:22:41.555" v="4015"/>
          <ac:spMkLst>
            <pc:docMk/>
            <pc:sldMk cId="2364689801" sldId="328"/>
            <ac:spMk id="8" creationId="{CFEF8386-F7F4-7C5C-809D-B730B9B497C3}"/>
          </ac:spMkLst>
        </pc:spChg>
        <pc:spChg chg="add del mod">
          <ac:chgData name="Nutan Zine" userId="0c3b8da9ff15b3e2" providerId="LiveId" clId="{9A0DB0AD-CFB3-45DD-9B03-8023F8AD9437}" dt="2025-04-12T10:23:38.409" v="4026"/>
          <ac:spMkLst>
            <pc:docMk/>
            <pc:sldMk cId="2364689801" sldId="328"/>
            <ac:spMk id="9" creationId="{B5E67509-E147-DF08-B6AC-6FBA1143E13E}"/>
          </ac:spMkLst>
        </pc:spChg>
        <pc:spChg chg="add mod">
          <ac:chgData name="Nutan Zine" userId="0c3b8da9ff15b3e2" providerId="LiveId" clId="{9A0DB0AD-CFB3-45DD-9B03-8023F8AD9437}" dt="2025-04-12T10:23:36.252" v="4024" actId="1076"/>
          <ac:spMkLst>
            <pc:docMk/>
            <pc:sldMk cId="2364689801" sldId="328"/>
            <ac:spMk id="10" creationId="{01A6E8E5-4B60-7AF6-EB7D-239201717026}"/>
          </ac:spMkLst>
        </pc:spChg>
        <pc:spChg chg="add mod">
          <ac:chgData name="Nutan Zine" userId="0c3b8da9ff15b3e2" providerId="LiveId" clId="{9A0DB0AD-CFB3-45DD-9B03-8023F8AD9437}" dt="2025-04-12T10:23:36.252" v="4024" actId="1076"/>
          <ac:spMkLst>
            <pc:docMk/>
            <pc:sldMk cId="2364689801" sldId="328"/>
            <ac:spMk id="11" creationId="{3368F6EC-BBC4-02DF-455B-16700F867D71}"/>
          </ac:spMkLst>
        </pc:spChg>
        <pc:spChg chg="add mod">
          <ac:chgData name="Nutan Zine" userId="0c3b8da9ff15b3e2" providerId="LiveId" clId="{9A0DB0AD-CFB3-45DD-9B03-8023F8AD9437}" dt="2025-04-12T10:23:36.252" v="4024" actId="1076"/>
          <ac:spMkLst>
            <pc:docMk/>
            <pc:sldMk cId="2364689801" sldId="328"/>
            <ac:spMk id="12" creationId="{D95802F8-094F-ADC1-2E59-29E670100F80}"/>
          </ac:spMkLst>
        </pc:spChg>
        <pc:spChg chg="add mod">
          <ac:chgData name="Nutan Zine" userId="0c3b8da9ff15b3e2" providerId="LiveId" clId="{9A0DB0AD-CFB3-45DD-9B03-8023F8AD9437}" dt="2025-04-12T10:25:39.093" v="4047" actId="20577"/>
          <ac:spMkLst>
            <pc:docMk/>
            <pc:sldMk cId="2364689801" sldId="328"/>
            <ac:spMk id="13" creationId="{5D78A524-C852-12B0-B0C7-1F92D0BC3503}"/>
          </ac:spMkLst>
        </pc:spChg>
        <pc:spChg chg="add">
          <ac:chgData name="Nutan Zine" userId="0c3b8da9ff15b3e2" providerId="LiveId" clId="{9A0DB0AD-CFB3-45DD-9B03-8023F8AD9437}" dt="2025-04-12T10:24:00.891" v="4028"/>
          <ac:spMkLst>
            <pc:docMk/>
            <pc:sldMk cId="2364689801" sldId="328"/>
            <ac:spMk id="14" creationId="{A9B1FBF9-F7CA-863B-06AC-5A88021D7382}"/>
          </ac:spMkLst>
        </pc:spChg>
        <pc:spChg chg="add">
          <ac:chgData name="Nutan Zine" userId="0c3b8da9ff15b3e2" providerId="LiveId" clId="{9A0DB0AD-CFB3-45DD-9B03-8023F8AD9437}" dt="2025-04-12T10:24:00.891" v="4028"/>
          <ac:spMkLst>
            <pc:docMk/>
            <pc:sldMk cId="2364689801" sldId="328"/>
            <ac:spMk id="15" creationId="{F086DF47-B08E-27FC-C9F8-7A8E8C7AF190}"/>
          </ac:spMkLst>
        </pc:spChg>
        <pc:spChg chg="add">
          <ac:chgData name="Nutan Zine" userId="0c3b8da9ff15b3e2" providerId="LiveId" clId="{9A0DB0AD-CFB3-45DD-9B03-8023F8AD9437}" dt="2025-04-12T10:24:00.891" v="4028"/>
          <ac:spMkLst>
            <pc:docMk/>
            <pc:sldMk cId="2364689801" sldId="328"/>
            <ac:spMk id="16" creationId="{B5FA46F4-1368-B328-8304-F2D3B715AD89}"/>
          </ac:spMkLst>
        </pc:spChg>
        <pc:spChg chg="add mod">
          <ac:chgData name="Nutan Zine" userId="0c3b8da9ff15b3e2" providerId="LiveId" clId="{9A0DB0AD-CFB3-45DD-9B03-8023F8AD9437}" dt="2025-04-12T10:33:39.048" v="4096" actId="255"/>
          <ac:spMkLst>
            <pc:docMk/>
            <pc:sldMk cId="2364689801" sldId="328"/>
            <ac:spMk id="17" creationId="{179F3A48-693A-80F9-63B5-25F3B1AB1724}"/>
          </ac:spMkLst>
        </pc:spChg>
        <pc:spChg chg="add">
          <ac:chgData name="Nutan Zine" userId="0c3b8da9ff15b3e2" providerId="LiveId" clId="{9A0DB0AD-CFB3-45DD-9B03-8023F8AD9437}" dt="2025-04-12T10:26:17.335" v="4049"/>
          <ac:spMkLst>
            <pc:docMk/>
            <pc:sldMk cId="2364689801" sldId="328"/>
            <ac:spMk id="18" creationId="{E58125B4-AEFD-986F-C364-AF0E6195F455}"/>
          </ac:spMkLst>
        </pc:spChg>
        <pc:picChg chg="add mod">
          <ac:chgData name="Nutan Zine" userId="0c3b8da9ff15b3e2" providerId="LiveId" clId="{9A0DB0AD-CFB3-45DD-9B03-8023F8AD9437}" dt="2025-04-12T10:34:41.225" v="4102" actId="14100"/>
          <ac:picMkLst>
            <pc:docMk/>
            <pc:sldMk cId="2364689801" sldId="328"/>
            <ac:picMk id="18444" creationId="{5DF8F4B6-0133-B57F-8CCB-3717B03EE5F5}"/>
          </ac:picMkLst>
        </pc:picChg>
        <pc:picChg chg="add mod">
          <ac:chgData name="Nutan Zine" userId="0c3b8da9ff15b3e2" providerId="LiveId" clId="{9A0DB0AD-CFB3-45DD-9B03-8023F8AD9437}" dt="2025-04-12T10:36:31.042" v="4106" actId="14100"/>
          <ac:picMkLst>
            <pc:docMk/>
            <pc:sldMk cId="2364689801" sldId="328"/>
            <ac:picMk id="18446" creationId="{5E60A6C1-13E8-9AF9-AB60-B5F92A31E69E}"/>
          </ac:picMkLst>
        </pc:picChg>
      </pc:sldChg>
      <pc:sldChg chg="addSp modSp add mod">
        <pc:chgData name="Nutan Zine" userId="0c3b8da9ff15b3e2" providerId="LiveId" clId="{9A0DB0AD-CFB3-45DD-9B03-8023F8AD9437}" dt="2025-04-12T10:08:35.936" v="3812" actId="14100"/>
        <pc:sldMkLst>
          <pc:docMk/>
          <pc:sldMk cId="2659044428" sldId="329"/>
        </pc:sldMkLst>
        <pc:spChg chg="mod">
          <ac:chgData name="Nutan Zine" userId="0c3b8da9ff15b3e2" providerId="LiveId" clId="{9A0DB0AD-CFB3-45DD-9B03-8023F8AD9437}" dt="2025-04-12T09:56:19.496" v="3743" actId="14100"/>
          <ac:spMkLst>
            <pc:docMk/>
            <pc:sldMk cId="2659044428" sldId="329"/>
            <ac:spMk id="2" creationId="{473F9026-8495-8227-1474-6E01AC6EE6E4}"/>
          </ac:spMkLst>
        </pc:spChg>
        <pc:spChg chg="mod">
          <ac:chgData name="Nutan Zine" userId="0c3b8da9ff15b3e2" providerId="LiveId" clId="{9A0DB0AD-CFB3-45DD-9B03-8023F8AD9437}" dt="2025-04-12T10:06:04.404" v="3790" actId="120"/>
          <ac:spMkLst>
            <pc:docMk/>
            <pc:sldMk cId="2659044428" sldId="329"/>
            <ac:spMk id="4" creationId="{3E150E53-9995-D63A-9475-852F9033F2F2}"/>
          </ac:spMkLst>
        </pc:spChg>
        <pc:spChg chg="add mod">
          <ac:chgData name="Nutan Zine" userId="0c3b8da9ff15b3e2" providerId="LiveId" clId="{9A0DB0AD-CFB3-45DD-9B03-8023F8AD9437}" dt="2025-04-12T10:02:49.054" v="3779" actId="1076"/>
          <ac:spMkLst>
            <pc:docMk/>
            <pc:sldMk cId="2659044428" sldId="329"/>
            <ac:spMk id="7" creationId="{B760FF48-55FC-B1EB-10F6-16ACF5CB5CF1}"/>
          </ac:spMkLst>
        </pc:spChg>
        <pc:spChg chg="add mod">
          <ac:chgData name="Nutan Zine" userId="0c3b8da9ff15b3e2" providerId="LiveId" clId="{9A0DB0AD-CFB3-45DD-9B03-8023F8AD9437}" dt="2025-04-12T10:03:49.490" v="3781" actId="20577"/>
          <ac:spMkLst>
            <pc:docMk/>
            <pc:sldMk cId="2659044428" sldId="329"/>
            <ac:spMk id="9" creationId="{734FCDEA-5780-79F6-FAA5-9938A29A7603}"/>
          </ac:spMkLst>
        </pc:spChg>
        <pc:picChg chg="add mod">
          <ac:chgData name="Nutan Zine" userId="0c3b8da9ff15b3e2" providerId="LiveId" clId="{9A0DB0AD-CFB3-45DD-9B03-8023F8AD9437}" dt="2025-04-12T10:06:29.384" v="3796" actId="14100"/>
          <ac:picMkLst>
            <pc:docMk/>
            <pc:sldMk cId="2659044428" sldId="329"/>
            <ac:picMk id="17410" creationId="{57BE8A36-D2E9-5B00-06EF-87D21D640387}"/>
          </ac:picMkLst>
        </pc:picChg>
        <pc:picChg chg="add mod">
          <ac:chgData name="Nutan Zine" userId="0c3b8da9ff15b3e2" providerId="LiveId" clId="{9A0DB0AD-CFB3-45DD-9B03-8023F8AD9437}" dt="2025-04-12T10:08:35.936" v="3812" actId="14100"/>
          <ac:picMkLst>
            <pc:docMk/>
            <pc:sldMk cId="2659044428" sldId="329"/>
            <ac:picMk id="17412" creationId="{93AF3751-6898-F360-71D6-E6059FA6D5D8}"/>
          </ac:picMkLst>
        </pc:picChg>
      </pc:sldChg>
      <pc:sldChg chg="add del">
        <pc:chgData name="Nutan Zine" userId="0c3b8da9ff15b3e2" providerId="LiveId" clId="{9A0DB0AD-CFB3-45DD-9B03-8023F8AD9437}" dt="2025-04-12T11:28:43.163" v="4431" actId="2696"/>
        <pc:sldMkLst>
          <pc:docMk/>
          <pc:sldMk cId="2808449882" sldId="330"/>
        </pc:sldMkLst>
      </pc:sldChg>
      <pc:sldChg chg="addSp delSp modSp add mod">
        <pc:chgData name="Nutan Zine" userId="0c3b8da9ff15b3e2" providerId="LiveId" clId="{9A0DB0AD-CFB3-45DD-9B03-8023F8AD9437}" dt="2025-04-12T11:28:08.480" v="4430" actId="478"/>
        <pc:sldMkLst>
          <pc:docMk/>
          <pc:sldMk cId="1545471073" sldId="331"/>
        </pc:sldMkLst>
        <pc:spChg chg="mod">
          <ac:chgData name="Nutan Zine" userId="0c3b8da9ff15b3e2" providerId="LiveId" clId="{9A0DB0AD-CFB3-45DD-9B03-8023F8AD9437}" dt="2025-04-12T11:06:41.084" v="4257" actId="14100"/>
          <ac:spMkLst>
            <pc:docMk/>
            <pc:sldMk cId="1545471073" sldId="331"/>
            <ac:spMk id="2" creationId="{C8DC1F7C-73F3-E045-8F1E-056040E13502}"/>
          </ac:spMkLst>
        </pc:spChg>
        <pc:spChg chg="mod">
          <ac:chgData name="Nutan Zine" userId="0c3b8da9ff15b3e2" providerId="LiveId" clId="{9A0DB0AD-CFB3-45DD-9B03-8023F8AD9437}" dt="2025-04-12T11:07:20.187" v="4261" actId="14100"/>
          <ac:spMkLst>
            <pc:docMk/>
            <pc:sldMk cId="1545471073" sldId="331"/>
            <ac:spMk id="4" creationId="{B783E804-7560-9C52-F93E-03B86A317DF5}"/>
          </ac:spMkLst>
        </pc:spChg>
        <pc:spChg chg="add mod">
          <ac:chgData name="Nutan Zine" userId="0c3b8da9ff15b3e2" providerId="LiveId" clId="{9A0DB0AD-CFB3-45DD-9B03-8023F8AD9437}" dt="2025-04-12T11:26:00.562" v="4403" actId="14100"/>
          <ac:spMkLst>
            <pc:docMk/>
            <pc:sldMk cId="1545471073" sldId="331"/>
            <ac:spMk id="6" creationId="{E52CA137-F0C3-44CF-881C-4FA358378D44}"/>
          </ac:spMkLst>
        </pc:spChg>
        <pc:spChg chg="add">
          <ac:chgData name="Nutan Zine" userId="0c3b8da9ff15b3e2" providerId="LiveId" clId="{9A0DB0AD-CFB3-45DD-9B03-8023F8AD9437}" dt="2025-04-12T11:08:57.290" v="4276"/>
          <ac:spMkLst>
            <pc:docMk/>
            <pc:sldMk cId="1545471073" sldId="331"/>
            <ac:spMk id="7" creationId="{0FB5B308-BF10-A04B-E8FD-0942F74AFA5B}"/>
          </ac:spMkLst>
        </pc:spChg>
        <pc:spChg chg="add">
          <ac:chgData name="Nutan Zine" userId="0c3b8da9ff15b3e2" providerId="LiveId" clId="{9A0DB0AD-CFB3-45DD-9B03-8023F8AD9437}" dt="2025-04-12T11:09:02.321" v="4277"/>
          <ac:spMkLst>
            <pc:docMk/>
            <pc:sldMk cId="1545471073" sldId="331"/>
            <ac:spMk id="8" creationId="{CD4219D9-7174-7825-2BE0-A7D007F8EDBE}"/>
          </ac:spMkLst>
        </pc:spChg>
        <pc:spChg chg="add del mod">
          <ac:chgData name="Nutan Zine" userId="0c3b8da9ff15b3e2" providerId="LiveId" clId="{9A0DB0AD-CFB3-45DD-9B03-8023F8AD9437}" dt="2025-04-12T11:10:27.737" v="4287"/>
          <ac:spMkLst>
            <pc:docMk/>
            <pc:sldMk cId="1545471073" sldId="331"/>
            <ac:spMk id="9" creationId="{89D5724E-3727-521E-650E-820930D9CEBB}"/>
          </ac:spMkLst>
        </pc:spChg>
        <pc:spChg chg="add mod">
          <ac:chgData name="Nutan Zine" userId="0c3b8da9ff15b3e2" providerId="LiveId" clId="{9A0DB0AD-CFB3-45DD-9B03-8023F8AD9437}" dt="2025-04-12T11:27:54.251" v="4426" actId="1076"/>
          <ac:spMkLst>
            <pc:docMk/>
            <pc:sldMk cId="1545471073" sldId="331"/>
            <ac:spMk id="10" creationId="{5232A23E-238A-93C3-38DF-A023BF71CE24}"/>
          </ac:spMkLst>
        </pc:spChg>
        <pc:spChg chg="add del mod">
          <ac:chgData name="Nutan Zine" userId="0c3b8da9ff15b3e2" providerId="LiveId" clId="{9A0DB0AD-CFB3-45DD-9B03-8023F8AD9437}" dt="2025-04-12T11:14:25.132" v="4319"/>
          <ac:spMkLst>
            <pc:docMk/>
            <pc:sldMk cId="1545471073" sldId="331"/>
            <ac:spMk id="11" creationId="{17ED2C4A-1F5D-E502-3A0A-4A4A80260D29}"/>
          </ac:spMkLst>
        </pc:spChg>
        <pc:spChg chg="add mod">
          <ac:chgData name="Nutan Zine" userId="0c3b8da9ff15b3e2" providerId="LiveId" clId="{9A0DB0AD-CFB3-45DD-9B03-8023F8AD9437}" dt="2025-04-12T11:21:28.275" v="4386" actId="1076"/>
          <ac:spMkLst>
            <pc:docMk/>
            <pc:sldMk cId="1545471073" sldId="331"/>
            <ac:spMk id="12" creationId="{0D32E6D3-C564-35A6-D994-B315AE6719ED}"/>
          </ac:spMkLst>
        </pc:spChg>
        <pc:spChg chg="add del mod">
          <ac:chgData name="Nutan Zine" userId="0c3b8da9ff15b3e2" providerId="LiveId" clId="{9A0DB0AD-CFB3-45DD-9B03-8023F8AD9437}" dt="2025-04-12T11:19:36.603" v="4376"/>
          <ac:spMkLst>
            <pc:docMk/>
            <pc:sldMk cId="1545471073" sldId="331"/>
            <ac:spMk id="13" creationId="{41E08C14-4640-07B9-85E1-F99BF0C36325}"/>
          </ac:spMkLst>
        </pc:spChg>
        <pc:picChg chg="add mod">
          <ac:chgData name="Nutan Zine" userId="0c3b8da9ff15b3e2" providerId="LiveId" clId="{9A0DB0AD-CFB3-45DD-9B03-8023F8AD9437}" dt="2025-04-12T11:23:39.038" v="4394" actId="14100"/>
          <ac:picMkLst>
            <pc:docMk/>
            <pc:sldMk cId="1545471073" sldId="331"/>
            <ac:picMk id="20487" creationId="{9176806A-F61C-5540-0279-5E20723749F6}"/>
          </ac:picMkLst>
        </pc:picChg>
        <pc:picChg chg="add mod">
          <ac:chgData name="Nutan Zine" userId="0c3b8da9ff15b3e2" providerId="LiveId" clId="{9A0DB0AD-CFB3-45DD-9B03-8023F8AD9437}" dt="2025-04-12T11:26:06.963" v="4405" actId="14100"/>
          <ac:picMkLst>
            <pc:docMk/>
            <pc:sldMk cId="1545471073" sldId="331"/>
            <ac:picMk id="20489" creationId="{3FACD45B-10DF-5A8E-9ACA-8E9C45796F09}"/>
          </ac:picMkLst>
        </pc:picChg>
        <pc:picChg chg="add mod">
          <ac:chgData name="Nutan Zine" userId="0c3b8da9ff15b3e2" providerId="LiveId" clId="{9A0DB0AD-CFB3-45DD-9B03-8023F8AD9437}" dt="2025-04-12T11:26:00.562" v="4403" actId="14100"/>
          <ac:picMkLst>
            <pc:docMk/>
            <pc:sldMk cId="1545471073" sldId="331"/>
            <ac:picMk id="20491" creationId="{C26455F1-2F10-63A5-212D-9F18804D3877}"/>
          </ac:picMkLst>
        </pc:picChg>
        <pc:picChg chg="add del mod">
          <ac:chgData name="Nutan Zine" userId="0c3b8da9ff15b3e2" providerId="LiveId" clId="{9A0DB0AD-CFB3-45DD-9B03-8023F8AD9437}" dt="2025-04-12T11:28:08.480" v="4430" actId="478"/>
          <ac:picMkLst>
            <pc:docMk/>
            <pc:sldMk cId="1545471073" sldId="331"/>
            <ac:picMk id="20493" creationId="{79D2726E-D8C9-24F7-E21B-076199E8D8AB}"/>
          </ac:picMkLst>
        </pc:picChg>
        <pc:picChg chg="add mod">
          <ac:chgData name="Nutan Zine" userId="0c3b8da9ff15b3e2" providerId="LiveId" clId="{9A0DB0AD-CFB3-45DD-9B03-8023F8AD9437}" dt="2025-04-12T11:27:57.284" v="4428" actId="14100"/>
          <ac:picMkLst>
            <pc:docMk/>
            <pc:sldMk cId="1545471073" sldId="331"/>
            <ac:picMk id="20495" creationId="{21C43ECA-855A-E72B-9DC1-264DA3CFD6F2}"/>
          </ac:picMkLst>
        </pc:picChg>
      </pc:sldChg>
      <pc:sldChg chg="addSp delSp modSp add mod">
        <pc:chgData name="Nutan Zine" userId="0c3b8da9ff15b3e2" providerId="LiveId" clId="{9A0DB0AD-CFB3-45DD-9B03-8023F8AD9437}" dt="2025-04-12T11:34:22.610" v="4489" actId="14100"/>
        <pc:sldMkLst>
          <pc:docMk/>
          <pc:sldMk cId="194836229" sldId="332"/>
        </pc:sldMkLst>
        <pc:spChg chg="del mod">
          <ac:chgData name="Nutan Zine" userId="0c3b8da9ff15b3e2" providerId="LiveId" clId="{9A0DB0AD-CFB3-45DD-9B03-8023F8AD9437}" dt="2025-04-12T11:33:35.829" v="4481" actId="478"/>
          <ac:spMkLst>
            <pc:docMk/>
            <pc:sldMk cId="194836229" sldId="332"/>
            <ac:spMk id="2" creationId="{CDA19B59-4806-265D-D6F6-3AE375EA5FA9}"/>
          </ac:spMkLst>
        </pc:spChg>
        <pc:spChg chg="del mod">
          <ac:chgData name="Nutan Zine" userId="0c3b8da9ff15b3e2" providerId="LiveId" clId="{9A0DB0AD-CFB3-45DD-9B03-8023F8AD9437}" dt="2025-04-12T11:32:35.883" v="4464"/>
          <ac:spMkLst>
            <pc:docMk/>
            <pc:sldMk cId="194836229" sldId="332"/>
            <ac:spMk id="6" creationId="{DEE6B450-988A-113C-FCA4-4D901AB17224}"/>
          </ac:spMkLst>
        </pc:spChg>
        <pc:spChg chg="del mod">
          <ac:chgData name="Nutan Zine" userId="0c3b8da9ff15b3e2" providerId="LiveId" clId="{9A0DB0AD-CFB3-45DD-9B03-8023F8AD9437}" dt="2025-04-12T11:32:14.545" v="4454" actId="478"/>
          <ac:spMkLst>
            <pc:docMk/>
            <pc:sldMk cId="194836229" sldId="332"/>
            <ac:spMk id="10" creationId="{094E7F15-29F3-CBB7-E8CA-3FAFE2E1455F}"/>
          </ac:spMkLst>
        </pc:spChg>
        <pc:spChg chg="mod">
          <ac:chgData name="Nutan Zine" userId="0c3b8da9ff15b3e2" providerId="LiveId" clId="{9A0DB0AD-CFB3-45DD-9B03-8023F8AD9437}" dt="2025-04-12T11:32:54.945" v="4470" actId="5793"/>
          <ac:spMkLst>
            <pc:docMk/>
            <pc:sldMk cId="194836229" sldId="332"/>
            <ac:spMk id="12" creationId="{F28C4E57-1E7D-F81F-5F13-39AFB56BA8FD}"/>
          </ac:spMkLst>
        </pc:spChg>
        <pc:picChg chg="del">
          <ac:chgData name="Nutan Zine" userId="0c3b8da9ff15b3e2" providerId="LiveId" clId="{9A0DB0AD-CFB3-45DD-9B03-8023F8AD9437}" dt="2025-04-12T11:32:35.867" v="4462" actId="478"/>
          <ac:picMkLst>
            <pc:docMk/>
            <pc:sldMk cId="194836229" sldId="332"/>
            <ac:picMk id="20487" creationId="{B65D2989-2B5C-4CD1-6E6D-7A56D43F3B25}"/>
          </ac:picMkLst>
        </pc:picChg>
        <pc:picChg chg="del">
          <ac:chgData name="Nutan Zine" userId="0c3b8da9ff15b3e2" providerId="LiveId" clId="{9A0DB0AD-CFB3-45DD-9B03-8023F8AD9437}" dt="2025-04-12T11:32:43.737" v="4467" actId="478"/>
          <ac:picMkLst>
            <pc:docMk/>
            <pc:sldMk cId="194836229" sldId="332"/>
            <ac:picMk id="20489" creationId="{ECB47ECC-9F90-BD9E-058E-6DB2AA1AADEA}"/>
          </ac:picMkLst>
        </pc:picChg>
        <pc:picChg chg="add del mod">
          <ac:chgData name="Nutan Zine" userId="0c3b8da9ff15b3e2" providerId="LiveId" clId="{9A0DB0AD-CFB3-45DD-9B03-8023F8AD9437}" dt="2025-04-12T11:33:35.829" v="4481" actId="478"/>
          <ac:picMkLst>
            <pc:docMk/>
            <pc:sldMk cId="194836229" sldId="332"/>
            <ac:picMk id="22530" creationId="{DF6AFAE4-2ADC-99AD-34A0-C3AEF021FB5D}"/>
          </ac:picMkLst>
        </pc:picChg>
        <pc:picChg chg="add mod">
          <ac:chgData name="Nutan Zine" userId="0c3b8da9ff15b3e2" providerId="LiveId" clId="{9A0DB0AD-CFB3-45DD-9B03-8023F8AD9437}" dt="2025-04-12T11:34:22.610" v="4489" actId="14100"/>
          <ac:picMkLst>
            <pc:docMk/>
            <pc:sldMk cId="194836229" sldId="332"/>
            <ac:picMk id="22532" creationId="{43AB79E2-66A1-03B8-29E7-9424B46683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3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1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6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27576"/>
            <a:ext cx="9768408" cy="2501226"/>
          </a:xfrm>
        </p:spPr>
        <p:txBody>
          <a:bodyPr/>
          <a:lstStyle/>
          <a:p>
            <a:r>
              <a:rPr lang="en-US" sz="4800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Project Title – “Phishing”</a:t>
            </a:r>
            <a:br>
              <a:rPr lang="en-US" sz="4800" dirty="0">
                <a:latin typeface="Algerian" panose="04020705040A02060702" pitchFamily="82" charset="0"/>
              </a:rPr>
            </a:br>
            <a:r>
              <a:rPr lang="en-US" sz="4800" dirty="0">
                <a:solidFill>
                  <a:srgbClr val="FFFF0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            </a:t>
            </a:r>
            <a:r>
              <a:rPr lang="en-US" sz="4800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- Presented By</a:t>
            </a:r>
            <a:br>
              <a:rPr lang="en-US" sz="4800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</a:br>
            <a:r>
              <a:rPr lang="en-US" sz="4800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                   “Nutan Zine"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103" y="4991039"/>
            <a:ext cx="11161240" cy="1875238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Internship Duration – 24-03-2025 to 24- 04-2025</a:t>
            </a:r>
          </a:p>
          <a:p>
            <a:r>
              <a:rPr lang="en-US" sz="3200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Organization – “</a:t>
            </a:r>
            <a:r>
              <a:rPr lang="en-US" sz="3200" dirty="0" err="1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Itvedant</a:t>
            </a:r>
            <a:r>
              <a:rPr lang="en-US" sz="3200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Institute Pvt Ltd”</a:t>
            </a:r>
          </a:p>
          <a:p>
            <a:r>
              <a:rPr lang="en-US" sz="3200" i="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“Code B - Data Science Integrated Internship”</a:t>
            </a:r>
          </a:p>
          <a:p>
            <a:endParaRPr lang="en-US" sz="3200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AE752F-6AB3-BA3D-7ECD-BD384792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7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22FE885-B1F4-06D0-3053-7687EDB23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3608" y="3119229"/>
            <a:ext cx="1168896" cy="11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015ADCB1-C873-87D8-B6B5-22A62617D7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17FE5779-A35D-545B-EC32-6F1CB926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2764343"/>
            <a:ext cx="3071664" cy="22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8C4CAD1-DFC4-947E-8AC3-AF516D35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992"/>
            <a:ext cx="1991544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B8B45-FAB9-D2F1-2F40-783C23DF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036CCA-8AB9-7FD9-E6F9-AE031499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140968"/>
            <a:ext cx="5184648" cy="2400328"/>
          </a:xfrm>
        </p:spPr>
        <p:txBody>
          <a:bodyPr/>
          <a:lstStyle/>
          <a:p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2CB9C6-D6E6-77C2-BCD6-C6BF043D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50775"/>
            <a:ext cx="4114800" cy="117326"/>
          </a:xfrm>
        </p:spPr>
        <p:txBody>
          <a:bodyPr/>
          <a:lstStyle/>
          <a:p>
            <a:r>
              <a:rPr lang="en-IN" sz="32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Key Insights &amp; Feature Correlations :</a:t>
            </a:r>
            <a:endParaRPr lang="en-US" sz="32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D89D20-48C4-DD29-78EE-66AECB536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606" y="1216025"/>
            <a:ext cx="4631841" cy="44164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9BE4F-836A-6178-95CA-52267C48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A9855-3CBF-C651-7770-02876BBD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3"/>
            <a:ext cx="6953607" cy="5301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CDEFF-55EE-3F18-6BA1-E63E4331373A}"/>
              </a:ext>
            </a:extLst>
          </p:cNvPr>
          <p:cNvSpPr txBox="1"/>
          <p:nvPr/>
        </p:nvSpPr>
        <p:spPr>
          <a:xfrm>
            <a:off x="6953606" y="1568228"/>
            <a:ext cx="489587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Key Insight : Heatmap showing the feature correlation between </a:t>
            </a:r>
            <a:r>
              <a:rPr lang="en-US" sz="2000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numeric_data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.</a:t>
            </a:r>
          </a:p>
          <a:p>
            <a:pPr algn="ctr"/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Important Correlations :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Presence of IP address in URL :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Strongly associated with phishing.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Use of HTTPS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Legitimate sites more likely to use it.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Domain age: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Phishing domains are often newly registered.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Feature Selection Insight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Top influencing features based on correlation and model feature importance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https_token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length_url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prefix_suffix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web_traffic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domain_age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. 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algn="ctr"/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792EDBA8-7DF5-0A95-0E7A-D29D58AB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4367809" cy="16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D5D8D748-1AC4-C422-310D-280E6B6A0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-1"/>
            <a:ext cx="4295799" cy="16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D8D9-6B3C-A722-0060-2971BA88F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B3956-09F4-EB6F-0D95-FC7DFBC2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31703" y="-2689164"/>
            <a:ext cx="5175840" cy="456234"/>
          </a:xfrm>
        </p:spPr>
        <p:txBody>
          <a:bodyPr/>
          <a:lstStyle/>
          <a:p>
            <a:pPr algn="ctr"/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1B040-9279-B01C-1C17-1B0C97A1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3200" b="1" dirty="0">
                <a:solidFill>
                  <a:schemeClr val="accent1">
                    <a:lumMod val="9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Model Training &amp; Evaluation</a:t>
            </a:r>
            <a:r>
              <a:rPr lang="en-IN" sz="3200" dirty="0">
                <a:solidFill>
                  <a:schemeClr val="accent1">
                    <a:lumMod val="9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:</a:t>
            </a:r>
            <a:endParaRPr lang="en-US" sz="3200" dirty="0">
              <a:solidFill>
                <a:schemeClr val="accent1">
                  <a:lumMod val="9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971FDA-5AEF-1A0C-F589-3A3717720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CA9F97-D31A-5151-248D-A97BF9BE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97B05-7694-9E9E-09C0-1D589FDC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0657"/>
            <a:ext cx="4038599" cy="23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DDE51-3C86-BCCD-DC89-E49C2C9C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790657"/>
            <a:ext cx="4038600" cy="2315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9068C-0165-EC94-3747-F49CA9AD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88" y="1793337"/>
            <a:ext cx="3816424" cy="2335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EDE7EF-925B-CA04-DFE8-4BAB44ADE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9034"/>
            <a:ext cx="4038599" cy="227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A7A443-0E5B-970E-9F26-5EC920F3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88" y="4595369"/>
            <a:ext cx="3816425" cy="2251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91F5A7-8863-A39F-2DC5-EB7CB5E92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4579033"/>
            <a:ext cx="4038599" cy="22673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0C3DD8-639D-107B-AC15-8997777749E3}"/>
              </a:ext>
            </a:extLst>
          </p:cNvPr>
          <p:cNvSpPr txBox="1"/>
          <p:nvPr/>
        </p:nvSpPr>
        <p:spPr>
          <a:xfrm>
            <a:off x="4038600" y="1075077"/>
            <a:ext cx="3965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Decision Tree :</a:t>
            </a:r>
            <a:endParaRPr lang="en-IN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F9C30-4DE4-5EC5-457E-B29668A0BFAF}"/>
              </a:ext>
            </a:extLst>
          </p:cNvPr>
          <p:cNvSpPr txBox="1"/>
          <p:nvPr/>
        </p:nvSpPr>
        <p:spPr>
          <a:xfrm>
            <a:off x="7867128" y="1075077"/>
            <a:ext cx="4466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Random Forest :</a:t>
            </a:r>
            <a:endParaRPr lang="en-IN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52E75-B1A3-40B2-52DD-59CA8366640C}"/>
              </a:ext>
            </a:extLst>
          </p:cNvPr>
          <p:cNvSpPr txBox="1"/>
          <p:nvPr/>
        </p:nvSpPr>
        <p:spPr>
          <a:xfrm>
            <a:off x="-736376" y="4124182"/>
            <a:ext cx="5472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KNN Imputer :</a:t>
            </a:r>
            <a:endParaRPr lang="en-IN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BA6CF8-845A-EE25-6306-0C350B15F29F}"/>
              </a:ext>
            </a:extLst>
          </p:cNvPr>
          <p:cNvSpPr txBox="1"/>
          <p:nvPr/>
        </p:nvSpPr>
        <p:spPr>
          <a:xfrm>
            <a:off x="3071664" y="4128943"/>
            <a:ext cx="6048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SVM :</a:t>
            </a:r>
            <a:endParaRPr lang="en-IN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8E64CC-2008-9278-321E-14597384B8C5}"/>
              </a:ext>
            </a:extLst>
          </p:cNvPr>
          <p:cNvSpPr txBox="1"/>
          <p:nvPr/>
        </p:nvSpPr>
        <p:spPr>
          <a:xfrm>
            <a:off x="7328147" y="4117368"/>
            <a:ext cx="5689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Naïve Bayes :</a:t>
            </a:r>
            <a:endParaRPr lang="en-IN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FAF0A-E470-91BD-C014-CA8C01F38472}"/>
              </a:ext>
            </a:extLst>
          </p:cNvPr>
          <p:cNvSpPr txBox="1"/>
          <p:nvPr/>
        </p:nvSpPr>
        <p:spPr>
          <a:xfrm>
            <a:off x="191344" y="1006964"/>
            <a:ext cx="3221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By Using Logistic Regression :</a:t>
            </a:r>
            <a:endParaRPr lang="en-IN" sz="24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9195B05-2C56-1F21-B240-62D3EC722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575"/>
            <a:ext cx="4324873" cy="106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BFAF6F5-F692-2209-A06E-CF608CC1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12" y="-1"/>
            <a:ext cx="4187787" cy="10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8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1B92-C0E5-6ECC-BDCD-34B395C23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B6D99-5D95-D5CB-5451-B98C795F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744" y="1216152"/>
            <a:ext cx="5154088" cy="7726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Evaluation 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063F6-D778-7FF6-27C7-B9597374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88641"/>
            <a:ext cx="4114800" cy="679460"/>
          </a:xfrm>
        </p:spPr>
        <p:txBody>
          <a:bodyPr/>
          <a:lstStyle/>
          <a:p>
            <a:r>
              <a:rPr lang="en-IN" sz="3200" b="1" dirty="0">
                <a:solidFill>
                  <a:schemeClr val="accent1">
                    <a:lumMod val="9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Model Training &amp; Evaluation</a:t>
            </a:r>
            <a:r>
              <a:rPr lang="en-IN" sz="3200" dirty="0">
                <a:solidFill>
                  <a:schemeClr val="accent1">
                    <a:lumMod val="9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:</a:t>
            </a:r>
            <a:endParaRPr lang="en-US" sz="3200" dirty="0">
              <a:solidFill>
                <a:schemeClr val="accent1">
                  <a:lumMod val="9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32119E-2F26-D2CE-84A9-604A0941F2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5D5B1-D93E-E541-408F-AA3C086E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1B3B4-E86B-2FFF-349C-99BB2725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1916832"/>
            <a:ext cx="6734928" cy="4941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0E998B-059B-8724-B879-D597748BD6B8}"/>
              </a:ext>
            </a:extLst>
          </p:cNvPr>
          <p:cNvSpPr txBox="1"/>
          <p:nvPr/>
        </p:nvSpPr>
        <p:spPr>
          <a:xfrm>
            <a:off x="6744072" y="1964353"/>
            <a:ext cx="54479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Here, We have shown that, Random Forest has good Training &amp; Testing Score. 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It Gives Training Accuracy = 100% &amp; Testing Accuracy = 96%. 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I.e. Our Training &amp; testing Accuracy is Good.</a:t>
            </a:r>
          </a:p>
          <a:p>
            <a:pPr>
              <a:buClr>
                <a:srgbClr val="002060"/>
              </a:buClr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So, Our Prediction is Good. &amp; Model is Good to Perform.</a:t>
            </a:r>
            <a:endParaRPr lang="en-IN" sz="24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90E101-D980-B429-84BB-AFB79E91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" y="-22311"/>
            <a:ext cx="4295800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7BBBC65-AB10-D812-8A84-4C237C1F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-9526"/>
            <a:ext cx="4223792" cy="20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530ED572-5DDF-295D-2011-5AD731E4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42" y="915623"/>
            <a:ext cx="3650266" cy="10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9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CC26-E81D-8B06-9F1C-65DCEDA84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33C3C-39A5-8341-8E5F-3B4F7D0C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42" y="1415561"/>
            <a:ext cx="5184648" cy="44165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1DCA5A-9DD8-1317-78B6-8714E978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656863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Deployment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0B4C-ECC8-D47A-5E75-AF431996E2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822208"/>
            <a:ext cx="5184648" cy="381024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CA7DC-3CFE-0EBB-5138-FEFC0BC7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7A1F7-662D-67AD-09A1-E4D0176B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72816"/>
            <a:ext cx="6192687" cy="5073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CDC36-6281-1633-DC7A-65AB5D06E712}"/>
              </a:ext>
            </a:extLst>
          </p:cNvPr>
          <p:cNvSpPr txBox="1"/>
          <p:nvPr/>
        </p:nvSpPr>
        <p:spPr>
          <a:xfrm>
            <a:off x="6098" y="868101"/>
            <a:ext cx="4571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Import Pickle &amp; Install </a:t>
            </a:r>
            <a:r>
              <a:rPr lang="en-US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Streamlit</a:t>
            </a: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Library :</a:t>
            </a:r>
            <a:endParaRPr lang="en-IN" sz="28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4CC18-0C17-E37A-3A77-7A8F9F2CFC27}"/>
              </a:ext>
            </a:extLst>
          </p:cNvPr>
          <p:cNvSpPr txBox="1"/>
          <p:nvPr/>
        </p:nvSpPr>
        <p:spPr>
          <a:xfrm>
            <a:off x="8153400" y="868101"/>
            <a:ext cx="37752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App4.Py File For Deployment :</a:t>
            </a:r>
            <a:endParaRPr lang="en-IN" sz="2800" b="1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C14310-42B7-1C71-8E98-6D4BA9711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845881"/>
            <a:ext cx="5951984" cy="502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3943EA56-8F58-C69B-88C8-36C9D4E7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5"/>
            <a:ext cx="4295800" cy="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0FB40D86-A280-286A-9A2D-02AC2CDC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99" y="0"/>
            <a:ext cx="4295800" cy="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CF7BF28C-3F77-46E4-1686-7A51F706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603078"/>
            <a:ext cx="3306217" cy="112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13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05DE-7C1D-C7E0-3C84-45E54C52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AE08BC-EA11-F0D0-6F8C-6688F96D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852936"/>
            <a:ext cx="3251104" cy="1080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113A32-AD99-AD8A-EAF6-79B8DAA7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01" y="116632"/>
            <a:ext cx="4114800" cy="459646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Deployment :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E1EF3A-4FF9-C817-3317-0744CB7A5D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86DC0-7BF5-E454-E5FD-9F6C2B06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4BA6BD-646A-927A-ACB8-D415B04CD5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9" y="1484784"/>
            <a:ext cx="4114800" cy="536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4EB1C0-F3FF-D781-032D-7BC599259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441" y="1484784"/>
            <a:ext cx="4114800" cy="536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40B3BE-19B0-98A5-7246-BD398A4AB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11" y="1484784"/>
            <a:ext cx="3884389" cy="536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054FA2-6E0A-768C-3014-9B842A136234}"/>
              </a:ext>
            </a:extLst>
          </p:cNvPr>
          <p:cNvSpPr txBox="1"/>
          <p:nvPr/>
        </p:nvSpPr>
        <p:spPr>
          <a:xfrm>
            <a:off x="2920111" y="576278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App4.Py File For Deployment :</a:t>
            </a:r>
            <a:endParaRPr lang="en-IN" sz="3600" b="1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7A515C4-98D8-874C-C894-B6AF66D9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9" y="-60433"/>
            <a:ext cx="4063329" cy="15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81B607B-4FD6-1B37-7D20-ADCCA116F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-40614"/>
            <a:ext cx="4216523" cy="152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4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7785-F662-6CE1-4173-53328488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64BA9-92B5-5E90-79AF-A2D46DCB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429000"/>
            <a:ext cx="2387008" cy="576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DADA3A-AE20-37D1-2D32-F1211B18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712" y="11575"/>
            <a:ext cx="5616624" cy="988552"/>
          </a:xfrm>
        </p:spPr>
        <p:txBody>
          <a:bodyPr/>
          <a:lstStyle/>
          <a:p>
            <a:r>
              <a:rPr lang="en-IN" sz="4000" b="1" kern="100" dirty="0">
                <a:solidFill>
                  <a:srgbClr val="F2CEED"/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Deployment UI :</a:t>
            </a:r>
            <a:endParaRPr lang="en-IN" sz="4000" kern="100" dirty="0">
              <a:effectLst/>
              <a:latin typeface="Algerian" panose="04020705040A0206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D9F4E-00DC-4E4F-8915-D31589568F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BE305-FEF0-5F14-EE09-7DC39A95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449AB6-529A-2E9A-1C7E-0F259E648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75356"/>
            <a:ext cx="4114799" cy="503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8F050-26F2-CFED-9E47-C5C993147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817052"/>
            <a:ext cx="4114800" cy="504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CFADE-8EA1-3420-9586-E6EF1BED09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84" y="1795547"/>
            <a:ext cx="3744416" cy="504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670F7-6485-4587-7007-B9746A2A41CF}"/>
              </a:ext>
            </a:extLst>
          </p:cNvPr>
          <p:cNvSpPr txBox="1"/>
          <p:nvPr/>
        </p:nvSpPr>
        <p:spPr>
          <a:xfrm>
            <a:off x="0" y="780202"/>
            <a:ext cx="12192000" cy="88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In this way, This is the Deployment Script Or </a:t>
            </a:r>
            <a:r>
              <a:rPr lang="en-IN" sz="2000" b="1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Containarized</a:t>
            </a:r>
            <a:r>
              <a:rPr lang="en-IN" sz="2000" b="1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Application Of Phishing Data.</a:t>
            </a:r>
            <a:endParaRPr lang="en-IN" sz="2000" b="1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This Whole is the Deployment Script Of the Model..</a:t>
            </a:r>
            <a:endParaRPr lang="en-IN" sz="2000" b="1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lgerian" panose="04020705040A02060702" pitchFamily="8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D244C74-3C03-B0E8-E2F8-A13F1989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827"/>
            <a:ext cx="4114800" cy="89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0D4F860-8CF6-7B59-461F-E1222CE4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84" y="-9525"/>
            <a:ext cx="3744416" cy="8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E90BE817-61A2-383B-8E3A-E3482240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1124743"/>
            <a:ext cx="2783631" cy="67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A992294E-4B28-7CE2-020B-6F7B5657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6438"/>
            <a:ext cx="2783630" cy="6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0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D93C-B958-1004-6AC9-BC4DD419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0564CC-F6B4-8CCD-9302-B7FF327E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8880"/>
            <a:ext cx="7032104" cy="403244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✅ Solving the Initial Problem: </a:t>
            </a:r>
            <a:br>
              <a:rPr lang="en-US" sz="2800" b="1" dirty="0">
                <a:solidFill>
                  <a:srgbClr val="FFFF00"/>
                </a:solidFill>
                <a:highlight>
                  <a:srgbClr val="800080"/>
                </a:highlight>
                <a:latin typeface="Algerian" panose="04020705040A02060702" pitchFamily="82" charset="0"/>
              </a:rPr>
            </a:br>
            <a:br>
              <a:rPr lang="en-US" sz="2000" b="1" dirty="0"/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The model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detects phishing websites with high accuracy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before users interact with them.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It provides a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real-time, automated solution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, reducing dependence on manually updated blacklists or browser alerts.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Enhances overall cybersecurity posture for businesses and individuals by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preventing data breaches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and 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financial fraud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.</a:t>
            </a:r>
            <a:b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</a:b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D943A-ED9B-6C1D-2A4D-83247156E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5720" y="27856"/>
            <a:ext cx="5297760" cy="535445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Business Impact :</a:t>
            </a:r>
            <a:endParaRPr lang="en-US" sz="40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032AE-CD36-AA93-E9A2-41AF8BAF2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32104" y="1216025"/>
            <a:ext cx="4553344" cy="4416425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B46B0-286B-0B3C-D8C0-F8529722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71081-FD3A-3F48-CF6C-88294AFDBC7D}"/>
              </a:ext>
            </a:extLst>
          </p:cNvPr>
          <p:cNvSpPr txBox="1"/>
          <p:nvPr/>
        </p:nvSpPr>
        <p:spPr>
          <a:xfrm>
            <a:off x="7248128" y="643835"/>
            <a:ext cx="4913384" cy="61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highlight>
                  <a:srgbClr val="FFFF00"/>
                </a:highlight>
                <a:latin typeface="Algerian" panose="04020705040A02060702" pitchFamily="82" charset="0"/>
              </a:rPr>
              <a:t>🌐 </a:t>
            </a:r>
            <a:r>
              <a:rPr lang="en-US" sz="2400" b="1" dirty="0">
                <a:highlight>
                  <a:srgbClr val="FFFF00"/>
                </a:highlight>
                <a:latin typeface="Algerian" panose="04020705040A02060702" pitchFamily="82" charset="0"/>
              </a:rPr>
              <a:t>Real-World Use Cases 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Browser Extension or Email Filters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Automatically flags suspicious URLs in emails or on web pages.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Warns users before clicking on potentially harmful links.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Integration with Enterprise Security Systems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>
                    <a:lumMod val="10000"/>
                  </a:schemeClr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Can be embedded into firewalls or proxy servers to block malicious domains.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5">
                    <a:lumMod val="10000"/>
                  </a:schemeClr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Useful for companies to protect employee access to external websites.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Education and Awareness Tools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highlight>
                  <a:srgbClr val="C0C0C0"/>
                </a:highlight>
                <a:latin typeface="Algerian" panose="04020705040A02060702" pitchFamily="82" charset="0"/>
              </a:rPr>
              <a:t>Visual explanations  help users understand what makes a URL suspicious.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highlight>
                  <a:srgbClr val="C0C0C0"/>
                </a:highlight>
                <a:latin typeface="Algerian" panose="04020705040A02060702" pitchFamily="82" charset="0"/>
              </a:rPr>
              <a:t>Can be part of cybersecurity awareness programs.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9320121E-DE2E-9E2F-FC24-9BD46B53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56"/>
            <a:ext cx="3791744" cy="145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3F8534E8-45C3-D054-BC52-F3FA16D9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563301"/>
            <a:ext cx="3575720" cy="92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2CE07E4B-1C0C-609C-17F7-D9321057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-15322"/>
            <a:ext cx="3503711" cy="7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36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99BE8-CC65-D2BD-1EA4-14638A4C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50E53-9995-D63A-9475-852F9033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4424"/>
            <a:ext cx="12192000" cy="2070520"/>
          </a:xfrm>
        </p:spPr>
        <p:txBody>
          <a:bodyPr/>
          <a:lstStyle/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1. Data Quality Issues :</a:t>
            </a:r>
            <a:r>
              <a:rPr lang="en-US" sz="2400" b="1" dirty="0">
                <a:solidFill>
                  <a:srgbClr val="FFFF00"/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 </a:t>
            </a:r>
            <a:br>
              <a:rPr lang="en-US" sz="2000" b="1" dirty="0">
                <a:latin typeface="Algerian" panose="04020705040A02060702" pitchFamily="82" charset="0"/>
              </a:rPr>
            </a:b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Inconsistent feature formats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: Some URL components required extensive cleaning and normalization.</a:t>
            </a:r>
            <a:b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Missing values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in critical fields like domain age or web traffic metrics.</a:t>
            </a:r>
            <a:b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Class imbalance initially skewed model results, requiring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resampling techniques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F9026-8495-8227-1474-6E01AC6E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1584" y="11576"/>
            <a:ext cx="6871664" cy="468752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  <a:highlight>
                  <a:srgbClr val="800080"/>
                </a:highlight>
                <a:latin typeface="Algerian" panose="04020705040A02060702" pitchFamily="82" charset="0"/>
              </a:rPr>
              <a:t>Challenges Faced :</a:t>
            </a:r>
            <a:endParaRPr lang="en-US" sz="4000" dirty="0">
              <a:solidFill>
                <a:schemeClr val="accent1"/>
              </a:solidFill>
              <a:highlight>
                <a:srgbClr val="8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56E66-ECD7-9C85-0B49-6E0CA40EF0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DF761-309D-A558-B3D6-9C8AA90E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0FF48-55FC-B1EB-10F6-16ACF5CB5CF1}"/>
              </a:ext>
            </a:extLst>
          </p:cNvPr>
          <p:cNvSpPr txBox="1"/>
          <p:nvPr/>
        </p:nvSpPr>
        <p:spPr>
          <a:xfrm>
            <a:off x="-216024" y="2593290"/>
            <a:ext cx="1240802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⚖️ 2. Model Bias &amp; Tuning :</a:t>
            </a:r>
          </a:p>
          <a:p>
            <a:pPr marL="800100" lvl="1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Some models overfit to specific URL patterns, reducing generalization to unseen phishing sites.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Selecting features that balance accuracy and interpretability was tricky—complex models performed better but were harder to explain.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Needed iterative tuning and cross-validation to achieve stable results.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FCDEA-5780-79F6-FAA5-9938A29A7603}"/>
              </a:ext>
            </a:extLst>
          </p:cNvPr>
          <p:cNvSpPr txBox="1"/>
          <p:nvPr/>
        </p:nvSpPr>
        <p:spPr>
          <a:xfrm>
            <a:off x="0" y="4593838"/>
            <a:ext cx="120006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chemeClr val="accent1">
                    <a:lumMod val="2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🚧 3. Deployment Struggles :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Encountered versioning issues between local model and deployment environment.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Deployment doing with Pickle module with </a:t>
            </a:r>
            <a:r>
              <a:rPr lang="en-US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streamlit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library &amp; using App.py4 file for Deployment. There are major problems are coming at the time of Deployment. Then, Deployment UI has been done.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🧠 </a:t>
            </a:r>
            <a:r>
              <a:rPr lang="en-US" sz="2000" b="1" i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Each challenge helped improve problem-solving, debugging skills  and understanding of real-world deployment intricacies.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7BE8A36-D2E9-5B00-06EF-87D21D64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-18281"/>
            <a:ext cx="3503712" cy="87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93AF3751-6898-F360-71D6-E6059FA6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7967"/>
            <a:ext cx="2959227" cy="87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4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A60A0-1E6D-E866-7EDA-9D844CD0D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5BDC0A-96FC-9DEC-E463-4AEE582C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6872"/>
            <a:ext cx="5375992" cy="3528392"/>
          </a:xfrm>
        </p:spPr>
        <p:txBody>
          <a:bodyPr/>
          <a:lstStyle/>
          <a:p>
            <a:pPr algn="ctr"/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🛠️ Technical Skills Acquired :</a:t>
            </a:r>
            <a:b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br>
              <a:rPr lang="en-IN" sz="2000" b="1" dirty="0">
                <a:latin typeface="Algerian" panose="04020705040A02060702" pitchFamily="82" charset="0"/>
              </a:rPr>
            </a:br>
            <a:r>
              <a:rPr lang="en-IN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Python &amp; Data Science: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Data preprocessing, feature engineering, and ML model building using libraries like pandas, </a:t>
            </a:r>
            <a:r>
              <a:rPr lang="en-IN" sz="2000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Numpy,Matplotlib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and Seaborn.</a:t>
            </a:r>
            <a:b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IN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Model Evaluation &amp; Interpretation: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Performance metrics, confusion matrix, ROC curve, and explainability Algorithms.</a:t>
            </a:r>
            <a:b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IN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Web Development: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Built and deployed a Model-based API for real-time predictions.</a:t>
            </a:r>
            <a:b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IN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Containerization: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Gained hands-on experience with </a:t>
            </a:r>
            <a:r>
              <a:rPr lang="en-IN" sz="2000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Streamlit</a:t>
            </a: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library, App4.py file &amp; Anaconda Prompt for deployment.</a:t>
            </a:r>
            <a:b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2679EC-F007-99A4-BDC8-57DD4486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88" y="11575"/>
            <a:ext cx="6624736" cy="609113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Learning Outcomes :</a:t>
            </a:r>
            <a:endParaRPr lang="en-US" sz="40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3EB20-BE14-6B86-D7BF-6AC8D95FAF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31351" y="4230873"/>
            <a:ext cx="2051634" cy="1040233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0B78A-293D-7DFC-C5A7-9812EE8C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8A524-C852-12B0-B0C7-1F92D0BC3503}"/>
              </a:ext>
            </a:extLst>
          </p:cNvPr>
          <p:cNvSpPr txBox="1"/>
          <p:nvPr/>
        </p:nvSpPr>
        <p:spPr>
          <a:xfrm>
            <a:off x="5879976" y="80371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highlight>
                  <a:srgbClr val="00FF00"/>
                </a:highlight>
                <a:latin typeface="Algerian" panose="04020705040A02060702" pitchFamily="82" charset="0"/>
              </a:rPr>
              <a:t>🤝 Professional &amp; Soft Skills :</a:t>
            </a:r>
            <a:r>
              <a:rPr lang="en-IN" sz="2400" b="1" dirty="0">
                <a:highlight>
                  <a:srgbClr val="000080"/>
                </a:highlight>
                <a:latin typeface="Algerian" panose="04020705040A02060702" pitchFamily="82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9F3A48-693A-80F9-63B5-25F3B1AB1724}"/>
              </a:ext>
            </a:extLst>
          </p:cNvPr>
          <p:cNvSpPr txBox="1"/>
          <p:nvPr/>
        </p:nvSpPr>
        <p:spPr>
          <a:xfrm>
            <a:off x="5735960" y="1448405"/>
            <a:ext cx="64560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Collaboration:</a:t>
            </a:r>
            <a:r>
              <a:rPr lang="en-US" sz="2400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Worked with mentor feedback and incorporated suggestions to improve project quality.</a:t>
            </a:r>
          </a:p>
          <a:p>
            <a:endParaRPr lang="en-US" sz="2000" b="1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Debugging &amp; Problem-Solving:</a:t>
            </a:r>
            <a:r>
              <a:rPr lang="en-US" sz="2400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Resolved issues related to data inconsistency, model tuning, and deployment bugs.</a:t>
            </a:r>
          </a:p>
          <a:p>
            <a:endParaRPr lang="en-US" sz="2000" b="1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Project Ownership:</a:t>
            </a:r>
            <a:r>
              <a:rPr lang="en-US" sz="2400" dirty="0">
                <a:solidFill>
                  <a:srgbClr val="002060"/>
                </a:solidFill>
                <a:highlight>
                  <a:srgbClr val="00FF00"/>
                </a:highlight>
                <a:latin typeface="Algerian" panose="04020705040A02060702" pitchFamily="82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Gained experience in taking a project through the full machine learning lifecycle—from problem definition to deployment.</a:t>
            </a:r>
          </a:p>
          <a:p>
            <a:endParaRPr lang="en-US" sz="2000" b="1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✅ </a:t>
            </a:r>
            <a:r>
              <a:rPr lang="en-US" sz="2000" b="1" i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This internship enhanced both my technical foundation and real-world readiness through hands-on project work and iterative learning.</a:t>
            </a:r>
            <a:endParaRPr lang="en-IN" sz="2000" b="1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8444" name="Picture 12">
            <a:extLst>
              <a:ext uri="{FF2B5EF4-FFF2-40B4-BE49-F238E27FC236}">
                <a16:creationId xmlns:a16="http://schemas.microsoft.com/office/drawing/2014/main" id="{5DF8F4B6-0133-B57F-8CCB-3717B03E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5"/>
            <a:ext cx="3719736" cy="7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5E60A6C1-13E8-9AF9-AB60-B5F92A31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14" y="-53536"/>
            <a:ext cx="2691086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8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919A-1A6C-5D19-EBE4-E9981586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8D163-5D7D-3CE3-0CED-75BD633C9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152" y="7893494"/>
            <a:ext cx="4114800" cy="10081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7F8502-7304-B8E3-FA03-655DE53F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3552" y="11575"/>
            <a:ext cx="8712968" cy="537105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Mentor Feedback Summary :</a:t>
            </a:r>
            <a:endParaRPr lang="en-US" sz="40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C8799-755A-DAFB-DB1E-5ABD220719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12048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A7595-1190-7C78-EA39-621AD16E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5AB15-69B2-E69F-E541-B5FAAEE9B008}"/>
              </a:ext>
            </a:extLst>
          </p:cNvPr>
          <p:cNvSpPr txBox="1"/>
          <p:nvPr/>
        </p:nvSpPr>
        <p:spPr>
          <a:xfrm>
            <a:off x="191344" y="692696"/>
            <a:ext cx="54006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📝 </a:t>
            </a:r>
            <a:r>
              <a:rPr lang="en-IN" sz="28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Feedback Received :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Clarify objective and workflow in the early slides for better understanding.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Add more visuals to represent key metrics and model comparisons.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Improve explanation of evaluation metrics for non-technical audiences.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Simplify and structure content flow for better narrative and delivery.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Ensure real-world relevance is emphasized in business impact section.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3DAA6-EC5F-9720-FA35-B99AF2A706A7}"/>
              </a:ext>
            </a:extLst>
          </p:cNvPr>
          <p:cNvSpPr txBox="1"/>
          <p:nvPr/>
        </p:nvSpPr>
        <p:spPr>
          <a:xfrm>
            <a:off x="5303912" y="692696"/>
            <a:ext cx="6888088" cy="5334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🔧 Actions Taken :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Reworked Introduction and Workflow slides to clearly explain each phase.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Added charts, flow diagrams, and visual examples in EDA and Evaluation sections.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Included definitions and context for accuracy, recall, ROC curve, etc.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Polished slide layout and transitions for a more logical flow and visual consistency.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Expanded on use cases and deployment scenarios in business impact to show real-world value.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✅ </a:t>
            </a:r>
            <a:r>
              <a:rPr lang="en-US" sz="2000" b="1" i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The feedback significantly improved the quality, clarity, and professionalism of the final presentation.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9E74908A-2A9C-23C5-6717-1EDF60F9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5445224"/>
            <a:ext cx="6672064" cy="157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4F86522A-EC06-FD89-B05E-6D272863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423592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0E9DB26A-0BD7-1716-43C4-164C6C91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11575"/>
            <a:ext cx="1775520" cy="11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9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68" y="2564904"/>
            <a:ext cx="5184648" cy="108012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INTRODuction</a:t>
            </a:r>
            <a:r>
              <a:rPr lang="en-US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</a:t>
            </a:r>
            <a:r>
              <a:rPr lang="en-US" dirty="0"/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6184" y="-2731575"/>
            <a:ext cx="2561456" cy="4676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880" y="260648"/>
            <a:ext cx="7043120" cy="6264696"/>
          </a:xfrm>
        </p:spPr>
        <p:txBody>
          <a:bodyPr/>
          <a:lstStyle/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The project focuses on building a “Phishing Website Detection System” using machine learning techniques. In today’s digital age, phishing attacks have become increasingly sophisticated, posing serious threats to individuals and organizations. This project aims to develop a robust and intelligent system that can effectively distinguish between legitimate and malicious websites based on various URL and webpage-based features.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368808" y="6309320"/>
            <a:ext cx="720080" cy="60745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736EBA-F2A1-6979-0C45-F632C10C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6"/>
            <a:ext cx="5148880" cy="26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DDCDF7-B26A-5025-BAB8-7311B359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148880" cy="34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E7C1-5B37-E1E8-F2A2-70D0BB8A4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3E804-7560-9C52-F93E-03B86A31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12648" y="8351832"/>
            <a:ext cx="5267328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DC1F7C-73F3-E045-8F1E-056040E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537105"/>
          </a:xfrm>
        </p:spPr>
        <p:txBody>
          <a:bodyPr/>
          <a:lstStyle/>
          <a:p>
            <a:r>
              <a:rPr lang="en-IN" sz="44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Conclusion :</a:t>
            </a:r>
            <a:endParaRPr lang="en-US" sz="44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FF0A1-9889-FB71-F64B-957F5D84F6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049BC-DC6C-4743-C43D-E17CF64D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CA137-F0C3-44CF-881C-4FA358378D44}"/>
              </a:ext>
            </a:extLst>
          </p:cNvPr>
          <p:cNvSpPr txBox="1"/>
          <p:nvPr/>
        </p:nvSpPr>
        <p:spPr>
          <a:xfrm>
            <a:off x="-115737" y="620688"/>
            <a:ext cx="123077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🔍 Final Thoughts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Successfully built an end-to-end phishing website detection system with high accuracy and practical deployment.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The project enhanced my understanding of the machine learning lifecycle, from data handling to real-world deployment.</a:t>
            </a:r>
          </a:p>
          <a:p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2A23E-238A-93C3-38DF-A023BF71CE24}"/>
              </a:ext>
            </a:extLst>
          </p:cNvPr>
          <p:cNvSpPr txBox="1"/>
          <p:nvPr/>
        </p:nvSpPr>
        <p:spPr>
          <a:xfrm>
            <a:off x="-115737" y="2281720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🚀 Future Scope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Expand feature set with real-time DNS lookup, SSL certificate analysis, and content-based features.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Integrate deep learning models for improved detection of advanced phishing techniques.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Deploy as a browser extension or integrate with existing security tools for broader impact.</a:t>
            </a:r>
          </a:p>
          <a:p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2E6D3-C564-35A6-D994-B315AE6719ED}"/>
              </a:ext>
            </a:extLst>
          </p:cNvPr>
          <p:cNvSpPr txBox="1"/>
          <p:nvPr/>
        </p:nvSpPr>
        <p:spPr>
          <a:xfrm>
            <a:off x="-109213" y="4560002"/>
            <a:ext cx="122696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🙏 Gratitude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Sincere thanks to my mentor “Prajakta Talole MAM” for continuous support and constructive feedback.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Grateful for the opportunity to learn and grow through hands-on experience during this internship.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🎯 </a:t>
            </a:r>
            <a:r>
              <a:rPr lang="en-US" sz="2000" b="1" i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This project was a valuable stepping stone in my journey as a data science and cybersecurity enthusiast</a:t>
            </a:r>
            <a:r>
              <a:rPr lang="en-US" sz="2000" i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20487" name="Picture 7">
            <a:extLst>
              <a:ext uri="{FF2B5EF4-FFF2-40B4-BE49-F238E27FC236}">
                <a16:creationId xmlns:a16="http://schemas.microsoft.com/office/drawing/2014/main" id="{9176806A-F61C-5540-0279-5E2072374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1574"/>
            <a:ext cx="4192216" cy="104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>
            <a:extLst>
              <a:ext uri="{FF2B5EF4-FFF2-40B4-BE49-F238E27FC236}">
                <a16:creationId xmlns:a16="http://schemas.microsoft.com/office/drawing/2014/main" id="{3FACD45B-10DF-5A8E-9ACA-8E9C4579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223793" cy="6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7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393F-64A0-3229-F431-88EFC41D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A8A47-5CC3-8F76-FC81-6C25A42D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12648" y="8351832"/>
            <a:ext cx="5267328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CB9A67-E840-8BC2-7A04-3C9219DCD6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D93E9-EDA0-0234-6778-6CEE545B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C4E57-1E7D-F81F-5F13-39AFB56BA8FD}"/>
              </a:ext>
            </a:extLst>
          </p:cNvPr>
          <p:cNvSpPr txBox="1"/>
          <p:nvPr/>
        </p:nvSpPr>
        <p:spPr>
          <a:xfrm>
            <a:off x="-109213" y="4560002"/>
            <a:ext cx="1226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43AB79E2-66A1-03B8-29E7-9424B46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12160424" cy="69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011" y="2780928"/>
            <a:ext cx="4334488" cy="10081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Objectives-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167" y="188640"/>
            <a:ext cx="4114800" cy="8565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7800" y="1268760"/>
            <a:ext cx="7954200" cy="5589238"/>
          </a:xfrm>
        </p:spPr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 explore and preprocess a phishing-related dataset.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 engineer meaningful features that capture patterns in phishing URLs.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Take the Target Column as “Status” &amp; Do the Classification using “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Supervized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Machine Learning” Techniques.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 build and evaluate machine learning models capable of classifying websites as phishing or legitimate.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 interpret model predictions.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</a:t>
            </a:r>
            <a:endParaRPr lang="en-US" altLang="en-US" sz="2000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To deploy the model for real-time usage via a web interface.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1D1722FA-17A1-16B9-F807-1DC92143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7" y="0"/>
            <a:ext cx="4224643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1CC5BCA1-9F8B-1C33-AD79-CFB3D021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7" y="3645024"/>
            <a:ext cx="4224643" cy="32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B2992178-8999-5E0E-A7E2-892AE679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76" y="0"/>
            <a:ext cx="7971524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E2C1B-E579-8444-693F-EF8D43143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8F63D4-FF83-1A74-B8DE-8ECFBF39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2936"/>
            <a:ext cx="2999656" cy="856526"/>
          </a:xfrm>
        </p:spPr>
        <p:txBody>
          <a:bodyPr/>
          <a:lstStyle/>
          <a:p>
            <a:r>
              <a:rPr lang="en-US" sz="54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Scope</a:t>
            </a:r>
            <a:r>
              <a:rPr lang="en-US" sz="5400" dirty="0"/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C4D61-5EBA-2BD8-5510-CC6DF504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31DBE-9B2B-6699-F6DC-0BCF7C05F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99656" y="908723"/>
            <a:ext cx="8585792" cy="594927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85D80-1190-7BB4-469A-F579A065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4914A54-F235-640A-CA2F-C18C62162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728" y="-13161"/>
            <a:ext cx="8208912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Data collection and cleaning</a:t>
            </a:r>
            <a:r>
              <a:rPr lang="en-US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using Python.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Feature engineering and selection based on correlation and domain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Model training, comparison, and performance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Deployment using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Streamlit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App4.py file and using Anaconda Prompt.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Creating an interactive UI and documentation for end users.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38C52BBC-0C68-E66F-66BD-AE85E605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215681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193AC6CB-134D-4814-9376-01DEE0C9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5024"/>
            <a:ext cx="3215680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20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F33B-4EF8-8164-4427-553C10DF4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5F8B6C-8449-9299-89E4-6F42D806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70" y="793338"/>
            <a:ext cx="4114800" cy="8565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6A760-915D-52F6-6FB7-92F63FF650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1824" y="8469558"/>
            <a:ext cx="7073624" cy="144017"/>
          </a:xfrm>
        </p:spPr>
        <p:txBody>
          <a:bodyPr/>
          <a:lstStyle/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2D590-CE3F-D161-D4BC-E080A2D3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F1D9F2-64E7-00A6-93B9-A7507A87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2852936"/>
            <a:ext cx="3905272" cy="1248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Problem</a:t>
            </a:r>
            <a:br>
              <a:rPr lang="en-US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</a:br>
            <a:r>
              <a:rPr lang="en-US" dirty="0" err="1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Defination</a:t>
            </a:r>
            <a:r>
              <a:rPr lang="en-US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</a:t>
            </a:r>
            <a:endParaRPr lang="en-IN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F520-5DE0-5459-1ED5-E2B5889E3CFA}"/>
              </a:ext>
            </a:extLst>
          </p:cNvPr>
          <p:cNvSpPr txBox="1"/>
          <p:nvPr/>
        </p:nvSpPr>
        <p:spPr>
          <a:xfrm>
            <a:off x="4511824" y="1"/>
            <a:ext cx="763284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Business Problem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: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</a:endParaRP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Phishing attacks are a major cybersecurity threat that deceive users into revealing sensitive information such as passwords, credit card numbers, or personal data. Traditional blacklist-based solutions often fail to detect newly created or cleverly disguised phishing sites in real time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Technical Challenge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: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</a:endParaRP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Identifying phishing websites based on subtle and evolving patterns in URL structure and content.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Ensuring the model maintains high accuracy with minimal false positives to avoid misclassifying legitimate websites.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Balancing model complexity and explainability for practical deployment.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Importance of Solving This Problem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: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User Safety: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Helps protect individuals and organizations from identity theft, financial loss, and data breaches.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Scalability: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A machine learning-based detection system can quickly adapt to detect new threats without relying on manual updates.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Real-Time Defense: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Enables early detection and blocking of malicious websites before damage is done.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0DB7D4-682A-C540-39CD-BBE87992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83832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B467259-D2DF-DA75-1073-84B6BC3E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080"/>
            <a:ext cx="4583832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7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E9B4-E9CD-F676-95EA-EF3DECDC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0F9E8-44EC-E58D-306F-9632A011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951" y="-90665"/>
            <a:ext cx="5184648" cy="1132728"/>
          </a:xfrm>
        </p:spPr>
        <p:txBody>
          <a:bodyPr/>
          <a:lstStyle/>
          <a:p>
            <a:r>
              <a:rPr lang="en-IN" sz="32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Project Workflow – Lifecycle Overview</a:t>
            </a:r>
            <a:endParaRPr lang="en-US" sz="3200" dirty="0">
              <a:solidFill>
                <a:schemeClr val="accent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AC901E-3C1E-82DE-3907-85BF33BE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4576552" y="-819472"/>
            <a:ext cx="3576847" cy="8310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7C07B1-9C20-A231-2E93-62BB010ACF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733212-EA16-5A7E-8027-74D1CE17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1B7C-B11B-0051-C5B0-5780EEDDE11A}"/>
              </a:ext>
            </a:extLst>
          </p:cNvPr>
          <p:cNvSpPr txBox="1"/>
          <p:nvPr/>
        </p:nvSpPr>
        <p:spPr>
          <a:xfrm>
            <a:off x="15267" y="1328696"/>
            <a:ext cx="98404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End-to-End Workflow Stages : 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</a:endParaRP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Data Collection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Acquired a “Phishing Detection Dataset” from a “Code – B Integrated Internship”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Verified dataset quality and structure.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Data Preprocessing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Handled missing values and standardized features.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Encoded categorical variables and normalized numerical fields.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Feature Engineering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Created new features (e.g., URL length, Google Index, Web Traffic).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Performed correlation analysis and feature selection to improve model efficiency.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Model Building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Trained multiple machine learning models (Random Forest,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XGBoost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, etc.).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Tuned hyperparameters for optimal performance.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Evaluation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Used accuracy, precision, recall, F1-score, and ROC-AUC to compare models.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Selected the best-performing model based on metrics and consistency.</a:t>
            </a:r>
          </a:p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Deployment :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Developed a web interface using “Anaconda Prompt”.</a:t>
            </a:r>
          </a:p>
          <a:p>
            <a:pPr marL="800100" lvl="1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</a:rPr>
              <a:t>Deployed locally and/or on the cloud for real-time predictions.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1CBE3E-FFE5-EF7E-E638-B130442F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-1"/>
            <a:ext cx="24956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DB9101-3450-AD4E-B0B6-AC49008D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29" y="0"/>
            <a:ext cx="3863752" cy="12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5D2213C-041D-E7C7-7742-EA7856A2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920814"/>
            <a:ext cx="5832647" cy="12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40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B5A8F-D10C-DAEA-01FE-8053BC93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B20CEC-DD21-D118-B18A-8C432462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12156132" cy="388225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Visual Workflow Flowchart or Timeline :</a:t>
            </a:r>
            <a:r>
              <a:rPr lang="en-US" sz="2800" dirty="0">
                <a:solidFill>
                  <a:schemeClr val="accent1"/>
                </a:solidFill>
                <a:latin typeface="Algerian" panose="04020705040A02060702" pitchFamily="82" charset="0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54919-BE13-777F-2D58-8BE040DF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4114073" flipV="1">
            <a:off x="4534508" y="-1402869"/>
            <a:ext cx="1979443" cy="2967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F1B65-1643-DD2A-159D-B6B24379B2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12224" y="1062028"/>
            <a:ext cx="3384448" cy="38310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58DEA-0755-7F1C-FDE5-61F28315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F8483-00F5-8BDB-3D11-664EB10F4E1F}"/>
              </a:ext>
            </a:extLst>
          </p:cNvPr>
          <p:cNvSpPr txBox="1"/>
          <p:nvPr/>
        </p:nvSpPr>
        <p:spPr>
          <a:xfrm>
            <a:off x="-113234" y="639755"/>
            <a:ext cx="5219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Flowchart Format : </a:t>
            </a:r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07D978CF-113F-7869-CE15-D4D3B338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" y="1452735"/>
            <a:ext cx="7680176" cy="54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E3064A-6FB0-53B5-BDB1-D4D65CA8E5E6}"/>
              </a:ext>
            </a:extLst>
          </p:cNvPr>
          <p:cNvSpPr txBox="1"/>
          <p:nvPr/>
        </p:nvSpPr>
        <p:spPr>
          <a:xfrm>
            <a:off x="7753301" y="910228"/>
            <a:ext cx="440283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Data Collection → phishing URLs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Preprocessing → Cleaning, encoding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Feature Engineering → Correlation, new features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Model Training → Random Forest, </a:t>
            </a:r>
            <a:r>
              <a:rPr lang="en-IN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XGBoost</a:t>
            </a:r>
            <a:endParaRPr lang="en-IN" sz="24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Evaluation → Accuracy, ROC-AUC</a:t>
            </a:r>
          </a:p>
          <a:p>
            <a:pPr marL="342900" indent="-342900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Deployment → </a:t>
            </a:r>
            <a:r>
              <a:rPr lang="en-IN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streamlit</a:t>
            </a:r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APP4.py, Anaconda Prompt,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06A1109-44A6-9001-D170-C6B30AA1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618565"/>
            <a:ext cx="2953445" cy="83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7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3E6DC-4402-8DFF-F434-7971B764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F1415-B5E6-4C91-EA0D-558B9323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5042"/>
            <a:ext cx="5375920" cy="648072"/>
          </a:xfrm>
        </p:spPr>
        <p:txBody>
          <a:bodyPr/>
          <a:lstStyle/>
          <a:p>
            <a:r>
              <a:rPr lang="en-IN" sz="28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Summary of Findings :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6A9CBE-2F82-E2FD-7B47-B5B38227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7728" y="108516"/>
            <a:ext cx="4114800" cy="856526"/>
          </a:xfrm>
        </p:spPr>
        <p:txBody>
          <a:bodyPr/>
          <a:lstStyle/>
          <a:p>
            <a:r>
              <a:rPr lang="en-IN" sz="28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Exploratory Data Analysis (EDA)</a:t>
            </a:r>
            <a:endParaRPr lang="en-US" sz="2800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AC8847-A1B1-BB9A-1341-5BA75CCF94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56040" y="965042"/>
            <a:ext cx="5112568" cy="556791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Visual Highlights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2DC0B-E996-B406-86D8-B70D1E36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09927"/>
            <a:ext cx="12192000" cy="648072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Here, Count Plot Showing Target Column i.e. Status for Legitimate=0 &amp; Phishing=1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83F83-E14C-6C3A-34C1-43E5EBBAA144}"/>
              </a:ext>
            </a:extLst>
          </p:cNvPr>
          <p:cNvSpPr txBox="1"/>
          <p:nvPr/>
        </p:nvSpPr>
        <p:spPr>
          <a:xfrm>
            <a:off x="-9525" y="1484784"/>
            <a:ext cx="610552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rPr>
              <a:t>The dataset contains both categorical and numerical features related to website URLs.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rPr>
              <a:t>Several features showed strong separation between phishing and legitimate sites.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06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rPr>
              <a:t>Imbalanced distribution observed in a few features (e.g., abnormal URL usage, presence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  <a:latin typeface="Arial Unicode MS"/>
              </a:rPr>
              <a:t>@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highlight>
                  <a:srgbClr val="000080"/>
                </a:highlight>
              </a:rPr>
              <a:t> symbol).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highlight>
                <a:srgbClr val="000080"/>
              </a:highlight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F159B7-287A-A0C4-F131-A311888B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84784"/>
            <a:ext cx="6105525" cy="4725143"/>
          </a:xfrm>
          <a:prstGeom prst="rect">
            <a:avLst/>
          </a:prstGeom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232A6E22-7310-5199-E20A-21ECE5DC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1973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EB7C8FE3-0234-B59F-0510-DADCE96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28" y="0"/>
            <a:ext cx="443899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6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FF505-0BBC-E173-EB15-3877D302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14736-806E-8FCB-AB80-ED70565A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B8D18A-4E10-34DE-3168-2021151A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649688" cy="537105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Visual Highlights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2BD56-7838-F716-513E-84669AD632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6A20D-0813-2B46-CF1F-767E8A21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7E438-8569-1DF7-C787-4B16C6AF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595014"/>
            <a:ext cx="6312024" cy="4765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754C1-918A-8E9E-6CAB-FA2D80CB1FB5}"/>
              </a:ext>
            </a:extLst>
          </p:cNvPr>
          <p:cNvSpPr txBox="1"/>
          <p:nvPr/>
        </p:nvSpPr>
        <p:spPr>
          <a:xfrm>
            <a:off x="6102796" y="5517233"/>
            <a:ext cx="6080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Boxplot showing the Outlier Detection Of URL Length.</a:t>
            </a:r>
            <a:endParaRPr lang="en-IN" sz="28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0B17C32-95AC-E173-3434-921D8D45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-14940"/>
            <a:ext cx="4358665" cy="6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82288BFC-397E-E288-0507-B01530A5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1575"/>
            <a:ext cx="3854608" cy="6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D5977-803A-0E1C-31C3-5263B26F0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0689"/>
            <a:ext cx="5797296" cy="4730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0288DE-0E7B-BD49-C4BC-B3D2ECCEDC30}"/>
              </a:ext>
            </a:extLst>
          </p:cNvPr>
          <p:cNvSpPr txBox="1"/>
          <p:nvPr/>
        </p:nvSpPr>
        <p:spPr>
          <a:xfrm>
            <a:off x="-1" y="5229200"/>
            <a:ext cx="47685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Distribution Plot Showing the KDE (Kernel Density Estimator) By </a:t>
            </a:r>
            <a:r>
              <a:rPr lang="en-US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nb_dots</a:t>
            </a:r>
            <a:endParaRPr lang="en-IN" sz="28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9228" name="Picture 12">
            <a:extLst>
              <a:ext uri="{FF2B5EF4-FFF2-40B4-BE49-F238E27FC236}">
                <a16:creationId xmlns:a16="http://schemas.microsoft.com/office/drawing/2014/main" id="{78996CF0-E029-6E07-C52D-C62851DC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94" y="5386560"/>
            <a:ext cx="1687446" cy="145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2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1276</TotalTime>
  <Words>1762</Words>
  <Application>Microsoft Office PowerPoint</Application>
  <PresentationFormat>Widescreen</PresentationFormat>
  <Paragraphs>208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Arial</vt:lpstr>
      <vt:lpstr>Arial Unicode MS</vt:lpstr>
      <vt:lpstr>Calibri</vt:lpstr>
      <vt:lpstr>Wingdings</vt:lpstr>
      <vt:lpstr>Office Theme</vt:lpstr>
      <vt:lpstr>Project Title – “Phishing”             - Presented By                    “Nutan Zine"</vt:lpstr>
      <vt:lpstr>INTRODuction -</vt:lpstr>
      <vt:lpstr>Objectives-</vt:lpstr>
      <vt:lpstr>Scope-</vt:lpstr>
      <vt:lpstr>Problem Defination </vt:lpstr>
      <vt:lpstr>Project Workflow – Lifecycle Overview</vt:lpstr>
      <vt:lpstr>Visual Workflow Flowchart or Timeline :)</vt:lpstr>
      <vt:lpstr>Summary of Findings :</vt:lpstr>
      <vt:lpstr>H</vt:lpstr>
      <vt:lpstr>PowerPoint Presentation</vt:lpstr>
      <vt:lpstr>PowerPoint Presentation</vt:lpstr>
      <vt:lpstr>Evaluation :</vt:lpstr>
      <vt:lpstr>PowerPoint Presentation</vt:lpstr>
      <vt:lpstr>PowerPoint Presentation</vt:lpstr>
      <vt:lpstr>PowerPoint Presentation</vt:lpstr>
      <vt:lpstr>✅ Solving the Initial Problem:   The model detects phishing websites with high accuracy before users interact with them.  It provides a real-time, automated solution, reducing dependence on manually updated blacklists or browser alerts.  Enhances overall cybersecurity posture for businesses and individuals by preventing data breaches and financial fraud. </vt:lpstr>
      <vt:lpstr>1. Data Quality Issues :  Inconsistent feature formats: Some URL components required extensive cleaning and normalization. Missing values in critical fields like domain age or web traffic metrics. Class imbalance initially skewed model results, requiring resampling techniques. </vt:lpstr>
      <vt:lpstr>🛠️ Technical Skills Acquired :  Python &amp; Data Science: Data preprocessing, feature engineering, and ML model building using libraries like pandas, Numpy,Matplotlib and Seaborn. Model Evaluation &amp; Interpretation: Performance metrics, confusion matrix, ROC curve, and explainability Algorithms. Web Development: Built and deployed a Model-based API for real-time predictions. Containerization: Gained hands-on experience with Streamlit library, App4.py file &amp; Anaconda Prompt for deployment.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Nutan Zine</dc:creator>
  <cp:lastModifiedBy>Nutan Zine</cp:lastModifiedBy>
  <cp:revision>1</cp:revision>
  <dcterms:created xsi:type="dcterms:W3CDTF">2025-04-11T14:20:17Z</dcterms:created>
  <dcterms:modified xsi:type="dcterms:W3CDTF">2025-04-12T11:36:22Z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